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8"/>
  </p:notesMasterIdLst>
  <p:sldIdLst>
    <p:sldId id="256" r:id="rId2"/>
    <p:sldId id="278" r:id="rId3"/>
    <p:sldId id="281" r:id="rId4"/>
    <p:sldId id="268" r:id="rId5"/>
    <p:sldId id="296" r:id="rId6"/>
    <p:sldId id="276" r:id="rId7"/>
    <p:sldId id="272" r:id="rId8"/>
    <p:sldId id="271" r:id="rId9"/>
    <p:sldId id="289" r:id="rId10"/>
    <p:sldId id="266" r:id="rId11"/>
    <p:sldId id="270" r:id="rId12"/>
    <p:sldId id="290" r:id="rId13"/>
    <p:sldId id="292" r:id="rId14"/>
    <p:sldId id="269" r:id="rId15"/>
    <p:sldId id="273" r:id="rId16"/>
    <p:sldId id="275" r:id="rId17"/>
    <p:sldId id="264" r:id="rId18"/>
    <p:sldId id="267" r:id="rId19"/>
    <p:sldId id="287" r:id="rId20"/>
    <p:sldId id="263" r:id="rId21"/>
    <p:sldId id="291" r:id="rId22"/>
    <p:sldId id="257" r:id="rId23"/>
    <p:sldId id="258" r:id="rId24"/>
    <p:sldId id="283" r:id="rId25"/>
    <p:sldId id="284" r:id="rId26"/>
    <p:sldId id="286" r:id="rId27"/>
    <p:sldId id="262" r:id="rId28"/>
    <p:sldId id="265" r:id="rId29"/>
    <p:sldId id="295" r:id="rId30"/>
    <p:sldId id="259" r:id="rId31"/>
    <p:sldId id="294" r:id="rId32"/>
    <p:sldId id="293" r:id="rId33"/>
    <p:sldId id="261" r:id="rId34"/>
    <p:sldId id="288" r:id="rId35"/>
    <p:sldId id="260" r:id="rId36"/>
    <p:sldId id="282" r:id="rId37"/>
  </p:sldIdLst>
  <p:sldSz cx="9144000" cy="6858000" type="screen4x3"/>
  <p:notesSz cx="6858000" cy="9144000"/>
  <p:defaultTextStyle>
    <a:lvl1pPr>
      <a:defRPr>
        <a:latin typeface="Calibri"/>
        <a:ea typeface="Calibri"/>
        <a:cs typeface="Calibri"/>
        <a:sym typeface="Calibri"/>
      </a:defRPr>
    </a:lvl1pPr>
    <a:lvl2pPr indent="457200">
      <a:defRPr>
        <a:latin typeface="Calibri"/>
        <a:ea typeface="Calibri"/>
        <a:cs typeface="Calibri"/>
        <a:sym typeface="Calibri"/>
      </a:defRPr>
    </a:lvl2pPr>
    <a:lvl3pPr indent="914400">
      <a:defRPr>
        <a:latin typeface="Calibri"/>
        <a:ea typeface="Calibri"/>
        <a:cs typeface="Calibri"/>
        <a:sym typeface="Calibri"/>
      </a:defRPr>
    </a:lvl3pPr>
    <a:lvl4pPr indent="1371600">
      <a:defRPr>
        <a:latin typeface="Calibri"/>
        <a:ea typeface="Calibri"/>
        <a:cs typeface="Calibri"/>
        <a:sym typeface="Calibri"/>
      </a:defRPr>
    </a:lvl4pPr>
    <a:lvl5pPr indent="1828800">
      <a:defRPr>
        <a:latin typeface="Calibri"/>
        <a:ea typeface="Calibri"/>
        <a:cs typeface="Calibri"/>
        <a:sym typeface="Calibri"/>
      </a:defRPr>
    </a:lvl5pPr>
    <a:lvl6pPr indent="2286000">
      <a:defRPr>
        <a:latin typeface="Calibri"/>
        <a:ea typeface="Calibri"/>
        <a:cs typeface="Calibri"/>
        <a:sym typeface="Calibri"/>
      </a:defRPr>
    </a:lvl6pPr>
    <a:lvl7pPr indent="2743200">
      <a:defRPr>
        <a:latin typeface="Calibri"/>
        <a:ea typeface="Calibri"/>
        <a:cs typeface="Calibri"/>
        <a:sym typeface="Calibri"/>
      </a:defRPr>
    </a:lvl7pPr>
    <a:lvl8pPr indent="3200400">
      <a:defRPr>
        <a:latin typeface="Calibri"/>
        <a:ea typeface="Calibri"/>
        <a:cs typeface="Calibri"/>
        <a:sym typeface="Calibri"/>
      </a:defRPr>
    </a:lvl8pPr>
    <a:lvl9pPr indent="3657600">
      <a:defRPr>
        <a:latin typeface="Calibri"/>
        <a:ea typeface="Calibri"/>
        <a:cs typeface="Calibri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Row>
  </a:tblStyle>
  <a:tblStyle styleId="{C7B018BB-80A7-4F77-B60F-C8B233D01FF8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firstRow>
  </a:tblStyle>
  <a:tblStyle styleId="{EEE7283C-3CF3-47DC-8721-378D4A62B228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firstRow>
  </a:tblStyle>
  <a:tblStyle styleId="{CF821DB8-F4EB-4A41-A1BA-3FCAFE7338EE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Row>
  </a:tblStyle>
  <a:tblStyle styleId="{33BA23B1-9221-436E-865A-0063620EA4FD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Row>
  </a:tblStyle>
  <a:tblStyle styleId="{2708684C-4D16-4618-839F-0558EEFCDFE6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14"/>
    <p:restoredTop sz="94284"/>
  </p:normalViewPr>
  <p:slideViewPr>
    <p:cSldViewPr snapToGrid="0">
      <p:cViewPr varScale="1">
        <p:scale>
          <a:sx n="107" d="100"/>
          <a:sy n="107" d="100"/>
        </p:scale>
        <p:origin x="1600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47" name="Shape 4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25000"/>
      </a:lnSpc>
      <a:defRPr sz="2400">
        <a:latin typeface="+mj-lt"/>
        <a:ea typeface="+mj-ea"/>
        <a:cs typeface="+mj-cs"/>
        <a:sym typeface="Avenir Roman"/>
      </a:defRPr>
    </a:lvl1pPr>
    <a:lvl2pPr indent="228600" defTabSz="457200">
      <a:lnSpc>
        <a:spcPct val="125000"/>
      </a:lnSpc>
      <a:defRPr sz="2400">
        <a:latin typeface="+mj-lt"/>
        <a:ea typeface="+mj-ea"/>
        <a:cs typeface="+mj-cs"/>
        <a:sym typeface="Avenir Roman"/>
      </a:defRPr>
    </a:lvl2pPr>
    <a:lvl3pPr indent="457200" defTabSz="457200">
      <a:lnSpc>
        <a:spcPct val="125000"/>
      </a:lnSpc>
      <a:defRPr sz="2400">
        <a:latin typeface="+mj-lt"/>
        <a:ea typeface="+mj-ea"/>
        <a:cs typeface="+mj-cs"/>
        <a:sym typeface="Avenir Roman"/>
      </a:defRPr>
    </a:lvl3pPr>
    <a:lvl4pPr indent="685800" defTabSz="457200">
      <a:lnSpc>
        <a:spcPct val="125000"/>
      </a:lnSpc>
      <a:defRPr sz="2400">
        <a:latin typeface="+mj-lt"/>
        <a:ea typeface="+mj-ea"/>
        <a:cs typeface="+mj-cs"/>
        <a:sym typeface="Avenir Roman"/>
      </a:defRPr>
    </a:lvl4pPr>
    <a:lvl5pPr indent="914400" defTabSz="457200">
      <a:lnSpc>
        <a:spcPct val="125000"/>
      </a:lnSpc>
      <a:defRPr sz="2400">
        <a:latin typeface="+mj-lt"/>
        <a:ea typeface="+mj-ea"/>
        <a:cs typeface="+mj-cs"/>
        <a:sym typeface="Avenir Roman"/>
      </a:defRPr>
    </a:lvl5pPr>
    <a:lvl6pPr indent="1143000" defTabSz="457200">
      <a:lnSpc>
        <a:spcPct val="125000"/>
      </a:lnSpc>
      <a:defRPr sz="2400">
        <a:latin typeface="+mj-lt"/>
        <a:ea typeface="+mj-ea"/>
        <a:cs typeface="+mj-cs"/>
        <a:sym typeface="Avenir Roman"/>
      </a:defRPr>
    </a:lvl6pPr>
    <a:lvl7pPr indent="1371600" defTabSz="457200">
      <a:lnSpc>
        <a:spcPct val="125000"/>
      </a:lnSpc>
      <a:defRPr sz="2400">
        <a:latin typeface="+mj-lt"/>
        <a:ea typeface="+mj-ea"/>
        <a:cs typeface="+mj-cs"/>
        <a:sym typeface="Avenir Roman"/>
      </a:defRPr>
    </a:lvl7pPr>
    <a:lvl8pPr indent="1600200" defTabSz="457200">
      <a:lnSpc>
        <a:spcPct val="125000"/>
      </a:lnSpc>
      <a:defRPr sz="2400">
        <a:latin typeface="+mj-lt"/>
        <a:ea typeface="+mj-ea"/>
        <a:cs typeface="+mj-cs"/>
        <a:sym typeface="Avenir Roman"/>
      </a:defRPr>
    </a:lvl8pPr>
    <a:lvl9pPr indent="1828800" defTabSz="457200">
      <a:lnSpc>
        <a:spcPct val="125000"/>
      </a:lnSpc>
      <a:defRPr sz="2400">
        <a:latin typeface="+mj-lt"/>
        <a:ea typeface="+mj-ea"/>
        <a:cs typeface="+mj-cs"/>
        <a:sym typeface="Avenir Roman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38894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>
            <a:spLocks noGrp="1"/>
          </p:cNvSpPr>
          <p:nvPr>
            <p:ph type="title"/>
          </p:nvPr>
        </p:nvSpPr>
        <p:spPr>
          <a:xfrm>
            <a:off x="685800" y="1844675"/>
            <a:ext cx="7772400" cy="2041525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Click to edit Master title style</a:t>
            </a:r>
          </a:p>
        </p:txBody>
      </p:sp>
      <p:sp>
        <p:nvSpPr>
          <p:cNvPr id="7" name="Shape 7"/>
          <p:cNvSpPr>
            <a:spLocks noGrp="1"/>
          </p:cNvSpPr>
          <p:nvPr>
            <p:ph type="body" idx="1"/>
          </p:nvPr>
        </p:nvSpPr>
        <p:spPr>
          <a:xfrm>
            <a:off x="1371600" y="3886200"/>
            <a:ext cx="6400800" cy="29718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888888"/>
                </a:solidFill>
              </a:rPr>
              <a:t>Click to edit Master subtitle style</a:t>
            </a:r>
          </a:p>
        </p:txBody>
      </p:sp>
      <p:sp>
        <p:nvSpPr>
          <p:cNvPr id="8" name="Shape 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Click to edit Master title style</a:t>
            </a:r>
          </a:p>
        </p:txBody>
      </p:sp>
      <p:sp>
        <p:nvSpPr>
          <p:cNvPr id="11" name="Shape 1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Click to edit Master text styles</a:t>
            </a:r>
          </a:p>
          <a:p>
            <a:pPr lvl="1">
              <a:defRPr sz="1800"/>
            </a:pPr>
            <a:r>
              <a:rPr sz="3200"/>
              <a:t>Second level</a:t>
            </a:r>
          </a:p>
          <a:p>
            <a:pPr lvl="2">
              <a:defRPr sz="1800"/>
            </a:pPr>
            <a:r>
              <a:rPr sz="3200"/>
              <a:t>Third level</a:t>
            </a:r>
          </a:p>
          <a:p>
            <a:pPr lvl="3">
              <a:defRPr sz="1800"/>
            </a:pPr>
            <a:r>
              <a:rPr sz="3200"/>
              <a:t>Fourth level</a:t>
            </a:r>
          </a:p>
          <a:p>
            <a:pPr lvl="4">
              <a:defRPr sz="1800"/>
            </a:pPr>
            <a:r>
              <a:rPr sz="3200"/>
              <a:t>Fifth level</a:t>
            </a:r>
          </a:p>
        </p:txBody>
      </p:sp>
      <p:sp>
        <p:nvSpPr>
          <p:cNvPr id="12" name="Shape 1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>
            <a:spLocks noGrp="1"/>
          </p:cNvSpPr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pPr lvl="0">
              <a:defRPr sz="1800" b="0" cap="none"/>
            </a:pPr>
            <a:r>
              <a:rPr sz="4000" b="1" cap="all"/>
              <a:t>Click to edit Master title style</a:t>
            </a:r>
          </a:p>
        </p:txBody>
      </p:sp>
      <p:sp>
        <p:nvSpPr>
          <p:cNvPr id="15" name="Shape 15"/>
          <p:cNvSpPr>
            <a:spLocks noGrp="1"/>
          </p:cNvSpPr>
          <p:nvPr>
            <p:ph type="body" idx="1"/>
          </p:nvPr>
        </p:nvSpPr>
        <p:spPr>
          <a:xfrm>
            <a:off x="722312" y="2906713"/>
            <a:ext cx="77724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88888"/>
                </a:solidFill>
              </a:rPr>
              <a:t>Click to edit Master text styles</a:t>
            </a:r>
          </a:p>
        </p:txBody>
      </p:sp>
      <p:sp>
        <p:nvSpPr>
          <p:cNvPr id="16" name="Shape 1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Click to edit Master title style</a:t>
            </a:r>
          </a:p>
        </p:txBody>
      </p:sp>
      <p:sp>
        <p:nvSpPr>
          <p:cNvPr id="19" name="Shape 1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38600" cy="5257800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pPr lvl="0">
              <a:defRPr sz="1800"/>
            </a:pPr>
            <a:r>
              <a:rPr sz="2800"/>
              <a:t>Click to edit Master text styles</a:t>
            </a:r>
          </a:p>
          <a:p>
            <a:pPr lvl="1">
              <a:defRPr sz="1800"/>
            </a:pPr>
            <a:r>
              <a:rPr sz="2800"/>
              <a:t>Second level</a:t>
            </a:r>
          </a:p>
          <a:p>
            <a:pPr lvl="2">
              <a:defRPr sz="1800"/>
            </a:pPr>
            <a:r>
              <a:rPr sz="2800"/>
              <a:t>Third level</a:t>
            </a:r>
          </a:p>
          <a:p>
            <a:pPr lvl="3">
              <a:defRPr sz="1800"/>
            </a:pPr>
            <a:r>
              <a:rPr sz="2800"/>
              <a:t>Fourth level</a:t>
            </a:r>
          </a:p>
          <a:p>
            <a:pPr lvl="4">
              <a:defRPr sz="1800"/>
            </a:pPr>
            <a:r>
              <a:rPr sz="2800"/>
              <a:t>Fifth level</a:t>
            </a:r>
          </a:p>
        </p:txBody>
      </p:sp>
      <p:sp>
        <p:nvSpPr>
          <p:cNvPr id="20" name="Shape 2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>
            <a:spLocks noGrp="1"/>
          </p:cNvSpPr>
          <p:nvPr>
            <p:ph type="title"/>
          </p:nvPr>
        </p:nvSpPr>
        <p:spPr>
          <a:xfrm>
            <a:off x="457200" y="256810"/>
            <a:ext cx="8229600" cy="1178656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Click to edit Master title style</a:t>
            </a:r>
          </a:p>
        </p:txBody>
      </p:sp>
      <p:sp>
        <p:nvSpPr>
          <p:cNvPr id="23" name="Shape 23"/>
          <p:cNvSpPr>
            <a:spLocks noGrp="1"/>
          </p:cNvSpPr>
          <p:nvPr>
            <p:ph type="body" idx="1"/>
          </p:nvPr>
        </p:nvSpPr>
        <p:spPr>
          <a:xfrm>
            <a:off x="457200" y="1435465"/>
            <a:ext cx="4040188" cy="739410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 b="1"/>
            </a:lvl1pPr>
          </a:lstStyle>
          <a:p>
            <a:pPr lvl="0">
              <a:defRPr sz="1800" b="0"/>
            </a:pPr>
            <a:r>
              <a:rPr sz="2400" b="1"/>
              <a:t>Click to edit Master text styles</a:t>
            </a:r>
          </a:p>
        </p:txBody>
      </p:sp>
      <p:sp>
        <p:nvSpPr>
          <p:cNvPr id="24" name="Shape 2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Click to edit Master title style</a:t>
            </a:r>
          </a:p>
        </p:txBody>
      </p:sp>
      <p:sp>
        <p:nvSpPr>
          <p:cNvPr id="27" name="Shape 2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>
            <a:spLocks noGrp="1"/>
          </p:cNvSpPr>
          <p:nvPr>
            <p:ph type="title"/>
          </p:nvPr>
        </p:nvSpPr>
        <p:spPr>
          <a:xfrm>
            <a:off x="457200" y="0"/>
            <a:ext cx="3008314" cy="143510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sz="1800" b="0"/>
            </a:pPr>
            <a:r>
              <a:rPr sz="2000" b="1"/>
              <a:t>Click to edit Master title style</a:t>
            </a:r>
          </a:p>
        </p:txBody>
      </p:sp>
      <p:sp>
        <p:nvSpPr>
          <p:cNvPr id="32" name="Shape 32"/>
          <p:cNvSpPr>
            <a:spLocks noGrp="1"/>
          </p:cNvSpPr>
          <p:nvPr>
            <p:ph type="body" idx="1"/>
          </p:nvPr>
        </p:nvSpPr>
        <p:spPr>
          <a:xfrm>
            <a:off x="3575050" y="273050"/>
            <a:ext cx="5111750" cy="658495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Click to edit Master text styles</a:t>
            </a:r>
          </a:p>
          <a:p>
            <a:pPr lvl="1">
              <a:defRPr sz="1800"/>
            </a:pPr>
            <a:r>
              <a:rPr sz="3200"/>
              <a:t>Second level</a:t>
            </a:r>
          </a:p>
          <a:p>
            <a:pPr lvl="2">
              <a:defRPr sz="1800"/>
            </a:pPr>
            <a:r>
              <a:rPr sz="3200"/>
              <a:t>Third level</a:t>
            </a:r>
          </a:p>
          <a:p>
            <a:pPr lvl="3">
              <a:defRPr sz="1800"/>
            </a:pPr>
            <a:r>
              <a:rPr sz="3200"/>
              <a:t>Fourth level</a:t>
            </a:r>
          </a:p>
          <a:p>
            <a:pPr lvl="4">
              <a:defRPr sz="1800"/>
            </a:pPr>
            <a:r>
              <a:rPr sz="3200"/>
              <a:t>Fifth level</a:t>
            </a:r>
          </a:p>
        </p:txBody>
      </p:sp>
      <p:sp>
        <p:nvSpPr>
          <p:cNvPr id="33" name="Shape 3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sz="1800" b="0"/>
            </a:pPr>
            <a:r>
              <a:rPr sz="2000" b="1"/>
              <a:t>Click to edit Master title style</a:t>
            </a:r>
          </a:p>
        </p:txBody>
      </p:sp>
      <p:sp>
        <p:nvSpPr>
          <p:cNvPr id="36" name="Shape 36"/>
          <p:cNvSpPr>
            <a:spLocks noGrp="1"/>
          </p:cNvSpPr>
          <p:nvPr>
            <p:ph type="body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</a:lstStyle>
          <a:p>
            <a:pPr lvl="0">
              <a:defRPr sz="1800"/>
            </a:pPr>
            <a:r>
              <a:rPr sz="1400"/>
              <a:t>Click to edit Master text styles</a:t>
            </a:r>
          </a:p>
        </p:txBody>
      </p:sp>
      <p:sp>
        <p:nvSpPr>
          <p:cNvPr id="37" name="Shape 3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Click to edit Master title style</a:t>
            </a:r>
          </a:p>
        </p:txBody>
      </p:sp>
      <p:sp>
        <p:nvSpPr>
          <p:cNvPr id="40" name="Shape 40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Click to edit Master text styles</a:t>
            </a:r>
          </a:p>
          <a:p>
            <a:pPr lvl="1">
              <a:defRPr sz="1800"/>
            </a:pPr>
            <a:r>
              <a:rPr sz="3200"/>
              <a:t>Second level</a:t>
            </a:r>
          </a:p>
          <a:p>
            <a:pPr lvl="2">
              <a:defRPr sz="1800"/>
            </a:pPr>
            <a:r>
              <a:rPr sz="3200"/>
              <a:t>Third level</a:t>
            </a:r>
          </a:p>
          <a:p>
            <a:pPr lvl="3">
              <a:defRPr sz="1800"/>
            </a:pPr>
            <a:r>
              <a:rPr sz="3200"/>
              <a:t>Fourth level</a:t>
            </a:r>
          </a:p>
          <a:p>
            <a:pPr lvl="4">
              <a:defRPr sz="1800"/>
            </a:pPr>
            <a:r>
              <a:rPr sz="3200"/>
              <a:t>Fifth level</a:t>
            </a:r>
          </a:p>
        </p:txBody>
      </p:sp>
      <p:sp>
        <p:nvSpPr>
          <p:cNvPr id="41" name="Shape 4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>
            <a:spLocks noGrp="1"/>
          </p:cNvSpPr>
          <p:nvPr>
            <p:ph type="title"/>
          </p:nvPr>
        </p:nvSpPr>
        <p:spPr>
          <a:xfrm>
            <a:off x="6629400" y="0"/>
            <a:ext cx="2057400" cy="6400802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Click to edit Master title style</a:t>
            </a:r>
          </a:p>
        </p:txBody>
      </p:sp>
      <p:sp>
        <p:nvSpPr>
          <p:cNvPr id="44" name="Shape 44"/>
          <p:cNvSpPr>
            <a:spLocks noGrp="1"/>
          </p:cNvSpPr>
          <p:nvPr>
            <p:ph type="body" idx="1"/>
          </p:nvPr>
        </p:nvSpPr>
        <p:spPr>
          <a:xfrm>
            <a:off x="457200" y="274638"/>
            <a:ext cx="6019800" cy="6583363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Click to edit Master text styles</a:t>
            </a:r>
          </a:p>
          <a:p>
            <a:pPr lvl="1">
              <a:defRPr sz="1800"/>
            </a:pPr>
            <a:r>
              <a:rPr sz="3200"/>
              <a:t>Second level</a:t>
            </a:r>
          </a:p>
          <a:p>
            <a:pPr lvl="2">
              <a:defRPr sz="1800"/>
            </a:pPr>
            <a:r>
              <a:rPr sz="3200"/>
              <a:t>Third level</a:t>
            </a:r>
          </a:p>
          <a:p>
            <a:pPr lvl="3">
              <a:defRPr sz="1800"/>
            </a:pPr>
            <a:r>
              <a:rPr sz="3200"/>
              <a:t>Fourth level</a:t>
            </a:r>
          </a:p>
          <a:p>
            <a:pPr lvl="4">
              <a:defRPr sz="1800"/>
            </a:pPr>
            <a:r>
              <a:rPr sz="3200"/>
              <a:t>Fifth level</a:t>
            </a:r>
          </a:p>
        </p:txBody>
      </p:sp>
      <p:sp>
        <p:nvSpPr>
          <p:cNvPr id="45" name="Shape 4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457200" y="92076"/>
            <a:ext cx="8229600" cy="15081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/>
          <a:p>
            <a:pPr lvl="0">
              <a:defRPr sz="1800"/>
            </a:pPr>
            <a:r>
              <a:rPr sz="4400"/>
              <a:t>Click to edit Master title style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normAutofit/>
          </a:bodyPr>
          <a:lstStyle/>
          <a:p>
            <a:pPr lvl="0">
              <a:defRPr sz="1800"/>
            </a:pPr>
            <a:r>
              <a:rPr sz="3200"/>
              <a:t>Click to edit Master text styles</a:t>
            </a:r>
          </a:p>
          <a:p>
            <a:pPr lvl="1">
              <a:defRPr sz="1800"/>
            </a:pPr>
            <a:r>
              <a:rPr sz="3200"/>
              <a:t>Second level</a:t>
            </a:r>
          </a:p>
          <a:p>
            <a:pPr lvl="2">
              <a:defRPr sz="1800"/>
            </a:pPr>
            <a:r>
              <a:rPr sz="3200"/>
              <a:t>Third level</a:t>
            </a:r>
          </a:p>
          <a:p>
            <a:pPr lvl="3">
              <a:defRPr sz="1800"/>
            </a:pPr>
            <a:r>
              <a:rPr sz="3200"/>
              <a:t>Fourth level</a:t>
            </a:r>
          </a:p>
          <a:p>
            <a:pPr lvl="4">
              <a:defRPr sz="1800"/>
            </a:pPr>
            <a:r>
              <a:rPr sz="3200"/>
              <a:t>Fifth level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553200" y="6404292"/>
            <a:ext cx="2133600" cy="269241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algn="ctr">
        <a:defRPr sz="4400">
          <a:latin typeface="Calibri"/>
          <a:ea typeface="Calibri"/>
          <a:cs typeface="Calibri"/>
          <a:sym typeface="Calibri"/>
        </a:defRPr>
      </a:lvl1pPr>
      <a:lvl2pPr algn="ctr">
        <a:defRPr sz="4400">
          <a:latin typeface="Calibri"/>
          <a:ea typeface="Calibri"/>
          <a:cs typeface="Calibri"/>
          <a:sym typeface="Calibri"/>
        </a:defRPr>
      </a:lvl2pPr>
      <a:lvl3pPr algn="ctr">
        <a:defRPr sz="4400">
          <a:latin typeface="Calibri"/>
          <a:ea typeface="Calibri"/>
          <a:cs typeface="Calibri"/>
          <a:sym typeface="Calibri"/>
        </a:defRPr>
      </a:lvl3pPr>
      <a:lvl4pPr algn="ctr">
        <a:defRPr sz="4400">
          <a:latin typeface="Calibri"/>
          <a:ea typeface="Calibri"/>
          <a:cs typeface="Calibri"/>
          <a:sym typeface="Calibri"/>
        </a:defRPr>
      </a:lvl4pPr>
      <a:lvl5pPr algn="ctr">
        <a:defRPr sz="4400">
          <a:latin typeface="Calibri"/>
          <a:ea typeface="Calibri"/>
          <a:cs typeface="Calibri"/>
          <a:sym typeface="Calibri"/>
        </a:defRPr>
      </a:lvl5pPr>
      <a:lvl6pPr algn="ctr">
        <a:defRPr sz="4400">
          <a:latin typeface="Calibri"/>
          <a:ea typeface="Calibri"/>
          <a:cs typeface="Calibri"/>
          <a:sym typeface="Calibri"/>
        </a:defRPr>
      </a:lvl6pPr>
      <a:lvl7pPr algn="ctr">
        <a:defRPr sz="4400">
          <a:latin typeface="Calibri"/>
          <a:ea typeface="Calibri"/>
          <a:cs typeface="Calibri"/>
          <a:sym typeface="Calibri"/>
        </a:defRPr>
      </a:lvl7pPr>
      <a:lvl8pPr algn="ctr">
        <a:defRPr sz="4400">
          <a:latin typeface="Calibri"/>
          <a:ea typeface="Calibri"/>
          <a:cs typeface="Calibri"/>
          <a:sym typeface="Calibri"/>
        </a:defRPr>
      </a:lvl8pPr>
      <a:lvl9pPr algn="ctr">
        <a:defRPr sz="4400">
          <a:latin typeface="Calibri"/>
          <a:ea typeface="Calibri"/>
          <a:cs typeface="Calibri"/>
          <a:sym typeface="Calibri"/>
        </a:defRPr>
      </a:lvl9pPr>
    </p:titleStyle>
    <p:bodyStyle>
      <a:lvl1pPr marL="342900" indent="-342900">
        <a:spcBef>
          <a:spcPts val="700"/>
        </a:spcBef>
        <a:buSzPct val="100000"/>
        <a:buFont typeface="Arial"/>
        <a:buChar char="•"/>
        <a:defRPr sz="3200">
          <a:latin typeface="Calibri"/>
          <a:ea typeface="Calibri"/>
          <a:cs typeface="Calibri"/>
          <a:sym typeface="Calibri"/>
        </a:defRPr>
      </a:lvl1pPr>
      <a:lvl2pPr marL="783771" indent="-326571">
        <a:spcBef>
          <a:spcPts val="700"/>
        </a:spcBef>
        <a:buSzPct val="100000"/>
        <a:buFont typeface="Arial"/>
        <a:buChar char="–"/>
        <a:defRPr sz="3200">
          <a:latin typeface="Calibri"/>
          <a:ea typeface="Calibri"/>
          <a:cs typeface="Calibri"/>
          <a:sym typeface="Calibri"/>
        </a:defRPr>
      </a:lvl2pPr>
      <a:lvl3pPr marL="1219200" indent="-304800">
        <a:spcBef>
          <a:spcPts val="700"/>
        </a:spcBef>
        <a:buSzPct val="100000"/>
        <a:buFont typeface="Arial"/>
        <a:buChar char="•"/>
        <a:defRPr sz="3200">
          <a:latin typeface="Calibri"/>
          <a:ea typeface="Calibri"/>
          <a:cs typeface="Calibri"/>
          <a:sym typeface="Calibri"/>
        </a:defRPr>
      </a:lvl3pPr>
      <a:lvl4pPr marL="1737360" indent="-365760">
        <a:spcBef>
          <a:spcPts val="700"/>
        </a:spcBef>
        <a:buSzPct val="100000"/>
        <a:buFont typeface="Arial"/>
        <a:buChar char="–"/>
        <a:defRPr sz="3200">
          <a:latin typeface="Calibri"/>
          <a:ea typeface="Calibri"/>
          <a:cs typeface="Calibri"/>
          <a:sym typeface="Calibri"/>
        </a:defRPr>
      </a:lvl4pPr>
      <a:lvl5pPr marL="2194560" indent="-365760">
        <a:spcBef>
          <a:spcPts val="700"/>
        </a:spcBef>
        <a:buSzPct val="100000"/>
        <a:buFont typeface="Arial"/>
        <a:buChar char="»"/>
        <a:defRPr sz="3200">
          <a:latin typeface="Calibri"/>
          <a:ea typeface="Calibri"/>
          <a:cs typeface="Calibri"/>
          <a:sym typeface="Calibri"/>
        </a:defRPr>
      </a:lvl5pPr>
      <a:lvl6pPr marL="2651760" indent="-365760">
        <a:spcBef>
          <a:spcPts val="700"/>
        </a:spcBef>
        <a:buSzPct val="100000"/>
        <a:buFont typeface="Arial"/>
        <a:buChar char="•"/>
        <a:defRPr sz="3200">
          <a:latin typeface="Calibri"/>
          <a:ea typeface="Calibri"/>
          <a:cs typeface="Calibri"/>
          <a:sym typeface="Calibri"/>
        </a:defRPr>
      </a:lvl6pPr>
      <a:lvl7pPr marL="3108960" indent="-365760">
        <a:spcBef>
          <a:spcPts val="700"/>
        </a:spcBef>
        <a:buSzPct val="100000"/>
        <a:buFont typeface="Arial"/>
        <a:buChar char="•"/>
        <a:defRPr sz="3200">
          <a:latin typeface="Calibri"/>
          <a:ea typeface="Calibri"/>
          <a:cs typeface="Calibri"/>
          <a:sym typeface="Calibri"/>
        </a:defRPr>
      </a:lvl7pPr>
      <a:lvl8pPr marL="3566159" indent="-365759">
        <a:spcBef>
          <a:spcPts val="700"/>
        </a:spcBef>
        <a:buSzPct val="100000"/>
        <a:buFont typeface="Arial"/>
        <a:buChar char="•"/>
        <a:defRPr sz="3200">
          <a:latin typeface="Calibri"/>
          <a:ea typeface="Calibri"/>
          <a:cs typeface="Calibri"/>
          <a:sym typeface="Calibri"/>
        </a:defRPr>
      </a:lvl8pPr>
      <a:lvl9pPr marL="4023359" indent="-365759">
        <a:spcBef>
          <a:spcPts val="700"/>
        </a:spcBef>
        <a:buSzPct val="100000"/>
        <a:buFont typeface="Arial"/>
        <a:buChar char="•"/>
        <a:defRPr sz="3200">
          <a:latin typeface="Calibri"/>
          <a:ea typeface="Calibri"/>
          <a:cs typeface="Calibri"/>
          <a:sym typeface="Calibri"/>
        </a:defRPr>
      </a:lvl9pPr>
    </p:bodyStyle>
    <p:otherStyle>
      <a:lvl1pPr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1pPr>
      <a:lvl2pPr indent="457200"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2pPr>
      <a:lvl3pPr indent="914400"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3pPr>
      <a:lvl4pPr indent="1371600"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4pPr>
      <a:lvl5pPr indent="1828800"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5pPr>
      <a:lvl6pPr indent="2286000"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6pPr>
      <a:lvl7pPr indent="2743200"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7pPr>
      <a:lvl8pPr indent="3200400"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8pPr>
      <a:lvl9pPr indent="3657600"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png"/><Relationship Id="rId18" Type="http://schemas.openxmlformats.org/officeDocument/2006/relationships/image" Target="../media/image4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17" Type="http://schemas.openxmlformats.org/officeDocument/2006/relationships/image" Target="../media/image39.png"/><Relationship Id="rId2" Type="http://schemas.openxmlformats.org/officeDocument/2006/relationships/image" Target="../media/image24.png"/><Relationship Id="rId16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5" Type="http://schemas.openxmlformats.org/officeDocument/2006/relationships/image" Target="../media/image3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Relationship Id="rId14" Type="http://schemas.openxmlformats.org/officeDocument/2006/relationships/image" Target="../media/image36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52.png"/><Relationship Id="rId18" Type="http://schemas.openxmlformats.org/officeDocument/2006/relationships/image" Target="../media/image57.png"/><Relationship Id="rId3" Type="http://schemas.openxmlformats.org/officeDocument/2006/relationships/image" Target="../media/image42.png"/><Relationship Id="rId21" Type="http://schemas.openxmlformats.org/officeDocument/2006/relationships/image" Target="../media/image60.png"/><Relationship Id="rId7" Type="http://schemas.openxmlformats.org/officeDocument/2006/relationships/image" Target="../media/image46.png"/><Relationship Id="rId12" Type="http://schemas.openxmlformats.org/officeDocument/2006/relationships/image" Target="../media/image51.png"/><Relationship Id="rId17" Type="http://schemas.openxmlformats.org/officeDocument/2006/relationships/image" Target="../media/image56.png"/><Relationship Id="rId2" Type="http://schemas.openxmlformats.org/officeDocument/2006/relationships/image" Target="../media/image41.png"/><Relationship Id="rId16" Type="http://schemas.openxmlformats.org/officeDocument/2006/relationships/image" Target="../media/image55.png"/><Relationship Id="rId20" Type="http://schemas.openxmlformats.org/officeDocument/2006/relationships/image" Target="../media/image5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png"/><Relationship Id="rId11" Type="http://schemas.openxmlformats.org/officeDocument/2006/relationships/image" Target="../media/image50.png"/><Relationship Id="rId24" Type="http://schemas.openxmlformats.org/officeDocument/2006/relationships/image" Target="../media/image63.png"/><Relationship Id="rId5" Type="http://schemas.openxmlformats.org/officeDocument/2006/relationships/image" Target="../media/image44.png"/><Relationship Id="rId15" Type="http://schemas.openxmlformats.org/officeDocument/2006/relationships/image" Target="../media/image54.png"/><Relationship Id="rId23" Type="http://schemas.openxmlformats.org/officeDocument/2006/relationships/image" Target="../media/image62.png"/><Relationship Id="rId10" Type="http://schemas.openxmlformats.org/officeDocument/2006/relationships/image" Target="../media/image49.png"/><Relationship Id="rId19" Type="http://schemas.openxmlformats.org/officeDocument/2006/relationships/image" Target="../media/image58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Relationship Id="rId14" Type="http://schemas.openxmlformats.org/officeDocument/2006/relationships/image" Target="../media/image53.png"/><Relationship Id="rId22" Type="http://schemas.openxmlformats.org/officeDocument/2006/relationships/image" Target="../media/image61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image1.jpg" descr="CHUTE D'EAU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30480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50" name="Shape 50"/>
          <p:cNvSpPr>
            <a:spLocks noGrp="1"/>
          </p:cNvSpPr>
          <p:nvPr>
            <p:ph type="title"/>
          </p:nvPr>
        </p:nvSpPr>
        <p:spPr>
          <a:xfrm>
            <a:off x="685800" y="1219199"/>
            <a:ext cx="7775448" cy="28407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8800">
                <a:latin typeface="Imprint MT Shadow"/>
                <a:ea typeface="Imprint MT Shadow"/>
                <a:cs typeface="Imprint MT Shadow"/>
                <a:sym typeface="Imprint MT Shadow"/>
              </a:defRPr>
            </a:lvl1pPr>
          </a:lstStyle>
          <a:p>
            <a:pPr lvl="0">
              <a:defRPr sz="1800"/>
            </a:pPr>
            <a:r>
              <a:rPr lang="en-US" sz="5400" dirty="0">
                <a:solidFill>
                  <a:schemeClr val="bg1"/>
                </a:solidFill>
                <a:highlight>
                  <a:srgbClr val="000080"/>
                </a:highlight>
              </a:rPr>
              <a:t>BLF</a:t>
            </a:r>
          </a:p>
        </p:txBody>
      </p:sp>
      <p:sp>
        <p:nvSpPr>
          <p:cNvPr id="51" name="Shape 51"/>
          <p:cNvSpPr>
            <a:spLocks noGrp="1"/>
          </p:cNvSpPr>
          <p:nvPr>
            <p:ph type="body" idx="1"/>
          </p:nvPr>
        </p:nvSpPr>
        <p:spPr>
          <a:xfrm>
            <a:off x="0" y="3429000"/>
            <a:ext cx="9144000" cy="3124200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lvl="0" defTabSz="896111">
              <a:defRPr sz="1800">
                <a:solidFill>
                  <a:srgbClr val="000000"/>
                </a:solidFill>
              </a:defRPr>
            </a:pPr>
            <a:r>
              <a:rPr lang="en-US" sz="4800" b="1" dirty="0">
                <a:solidFill>
                  <a:srgbClr val="002060"/>
                </a:solidFill>
                <a:highlight>
                  <a:srgbClr val="FF0000"/>
                </a:highlight>
              </a:rPr>
              <a:t>BREATH OF LIFE FOUNDATION </a:t>
            </a:r>
          </a:p>
          <a:p>
            <a:pPr lvl="0" defTabSz="896111">
              <a:defRPr sz="1800">
                <a:solidFill>
                  <a:srgbClr val="000000"/>
                </a:solidFill>
              </a:defRPr>
            </a:pPr>
            <a:r>
              <a:rPr sz="4400" b="1" dirty="0">
                <a:solidFill>
                  <a:schemeClr val="bg1"/>
                </a:solidFill>
              </a:rPr>
              <a:t>Construction</a:t>
            </a:r>
            <a:r>
              <a:rPr lang="en-US" sz="4400" b="1" dirty="0">
                <a:solidFill>
                  <a:schemeClr val="bg1"/>
                </a:solidFill>
              </a:rPr>
              <a:t> Project</a:t>
            </a:r>
            <a:r>
              <a:rPr sz="4400" b="1" dirty="0">
                <a:solidFill>
                  <a:schemeClr val="bg1"/>
                </a:solidFill>
              </a:rPr>
              <a:t> </a:t>
            </a:r>
            <a:r>
              <a:rPr lang="en-US" sz="4400" b="1" dirty="0">
                <a:solidFill>
                  <a:schemeClr val="bg1"/>
                </a:solidFill>
              </a:rPr>
              <a:t>of </a:t>
            </a:r>
          </a:p>
          <a:p>
            <a:pPr lvl="0" defTabSz="896111">
              <a:defRPr sz="1800">
                <a:solidFill>
                  <a:srgbClr val="000000"/>
                </a:solidFill>
              </a:defRPr>
            </a:pPr>
            <a:r>
              <a:rPr lang="en-US" sz="4400" b="1" dirty="0">
                <a:solidFill>
                  <a:schemeClr val="bg1"/>
                </a:solidFill>
              </a:rPr>
              <a:t>House of Hope</a:t>
            </a:r>
          </a:p>
          <a:p>
            <a:pPr lvl="0" defTabSz="896111">
              <a:defRPr sz="1800">
                <a:solidFill>
                  <a:srgbClr val="000000"/>
                </a:solidFill>
              </a:defRPr>
            </a:pPr>
            <a:r>
              <a:rPr sz="4400" b="1" dirty="0">
                <a:solidFill>
                  <a:schemeClr val="bg1"/>
                </a:solidFill>
              </a:rPr>
              <a:t> Haiti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</a:p>
          <a:p>
            <a:pPr lvl="0" defTabSz="896111">
              <a:defRPr sz="1800">
                <a:solidFill>
                  <a:srgbClr val="000000"/>
                </a:solidFill>
              </a:defRPr>
            </a:pPr>
            <a:r>
              <a:rPr lang="en-US" sz="4400" b="1" dirty="0">
                <a:solidFill>
                  <a:schemeClr val="bg1"/>
                </a:solidFill>
              </a:rPr>
              <a:t>2030</a:t>
            </a:r>
            <a:endParaRPr sz="4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56DC35-5102-3534-0F39-776EE1837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E69AAB-366B-FF48-4715-CF4DDD5E88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paper with a map of a garden&#10;&#10;AI-generated content may be incorrect.">
            <a:extLst>
              <a:ext uri="{FF2B5EF4-FFF2-40B4-BE49-F238E27FC236}">
                <a16:creationId xmlns:a16="http://schemas.microsoft.com/office/drawing/2014/main" id="{349BD4E4-2C24-8FC0-FF54-60A10B84D4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11" y="92075"/>
            <a:ext cx="9700983" cy="7235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759635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7D986B-F5B9-0676-595D-0EF88F4A8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CE5152-C271-400C-4108-69B58113E6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Picture 6" descr="A plan of a building&#10;&#10;AI-generated content may be incorrect.">
            <a:extLst>
              <a:ext uri="{FF2B5EF4-FFF2-40B4-BE49-F238E27FC236}">
                <a16:creationId xmlns:a16="http://schemas.microsoft.com/office/drawing/2014/main" id="{16072E61-B9C2-7E3F-1D62-A280F5391C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648" y="0"/>
            <a:ext cx="86807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969343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11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116" name="Shape 116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grpSp>
        <p:nvGrpSpPr>
          <p:cNvPr id="119" name="Group 119" descr="C:\Users\Rony\Desktop\orphanage  plan\ORPHANAGE BNvue en plan - Copy.jpg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117" name="Shape 117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rgbClr val="EDEDE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/>
              <a:endParaRPr/>
            </a:p>
          </p:txBody>
        </p:sp>
        <p:pic>
          <p:nvPicPr>
            <p:cNvPr id="118" name="image13.jpg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  <a:ln w="190500" cap="rnd">
              <a:solidFill>
                <a:srgbClr val="FFFFFF"/>
              </a:solidFill>
              <a:prstDash val="solid"/>
              <a:bevel/>
            </a:ln>
            <a:effectLst>
              <a:outerShdw blurRad="50800" rotWithShape="0">
                <a:srgbClr val="000000">
                  <a:alpha val="41000"/>
                </a:srgbClr>
              </a:outerShdw>
            </a:effectLst>
          </p:spPr>
        </p:pic>
      </p:grp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1E5F7F-697E-55ED-83C7-8682856653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A0646F-1E26-321C-BAF2-BCFB5A0D8C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2C4161-428D-C279-DB13-5554DEB109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546771" cy="7027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018604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164" name="Shape 164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grpSp>
        <p:nvGrpSpPr>
          <p:cNvPr id="167" name="Group 167" descr="C:\Users\Rony\Desktop\orphanage  plan\ORPHANAGE BN01.jpg"/>
          <p:cNvGrpSpPr/>
          <p:nvPr/>
        </p:nvGrpSpPr>
        <p:grpSpPr>
          <a:xfrm>
            <a:off x="0" y="-280416"/>
            <a:ext cx="9619488" cy="7491984"/>
            <a:chOff x="0" y="1"/>
            <a:chExt cx="9144000" cy="6858001"/>
          </a:xfrm>
        </p:grpSpPr>
        <p:sp>
          <p:nvSpPr>
            <p:cNvPr id="165" name="Shape 165"/>
            <p:cNvSpPr/>
            <p:nvPr/>
          </p:nvSpPr>
          <p:spPr>
            <a:xfrm>
              <a:off x="0" y="1"/>
              <a:ext cx="9144000" cy="6858001"/>
            </a:xfrm>
            <a:prstGeom prst="rect">
              <a:avLst/>
            </a:prstGeom>
            <a:solidFill>
              <a:srgbClr val="EDEDE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/>
              <a:endParaRPr/>
            </a:p>
          </p:txBody>
        </p:sp>
        <p:pic>
          <p:nvPicPr>
            <p:cNvPr id="166" name="image21.jpg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0" y="1"/>
              <a:ext cx="9144000" cy="6858001"/>
            </a:xfrm>
            <a:prstGeom prst="rect">
              <a:avLst/>
            </a:prstGeom>
            <a:ln w="190500" cap="rnd">
              <a:solidFill>
                <a:srgbClr val="FFFFFF"/>
              </a:solidFill>
              <a:prstDash val="solid"/>
              <a:bevel/>
            </a:ln>
            <a:effectLst>
              <a:outerShdw blurRad="50800" rotWithShape="0">
                <a:srgbClr val="000000">
                  <a:alpha val="41000"/>
                </a:srgbClr>
              </a:outerShdw>
            </a:effectLst>
          </p:spPr>
        </p:pic>
      </p:grp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140" name="Shape 140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grpSp>
        <p:nvGrpSpPr>
          <p:cNvPr id="143" name="Group 143" descr="C:\Users\Rony\Desktop\orphanage  plan\ORPHANAGE BN.jpg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141" name="Shape 141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rgbClr val="EDEDE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/>
              <a:endParaRPr/>
            </a:p>
          </p:txBody>
        </p:sp>
        <p:pic>
          <p:nvPicPr>
            <p:cNvPr id="142" name="image17.jpg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  <a:ln w="190500" cap="rnd">
              <a:solidFill>
                <a:srgbClr val="FFFFFF"/>
              </a:solidFill>
              <a:prstDash val="solid"/>
              <a:bevel/>
            </a:ln>
            <a:effectLst>
              <a:outerShdw blurRad="50800" rotWithShape="0">
                <a:srgbClr val="000000">
                  <a:alpha val="41000"/>
                </a:srgbClr>
              </a:outerShdw>
            </a:effectLst>
          </p:spPr>
        </p:pic>
      </p:grp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134" name="Shape 134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grpSp>
        <p:nvGrpSpPr>
          <p:cNvPr id="137" name="Group 137" descr="C:\Users\Rony\Desktop\orphanage  plan\ORPHANAGE BN vue d'ensemble2.jpg"/>
          <p:cNvGrpSpPr/>
          <p:nvPr/>
        </p:nvGrpSpPr>
        <p:grpSpPr>
          <a:xfrm>
            <a:off x="0" y="2"/>
            <a:ext cx="9144000" cy="6858001"/>
            <a:chOff x="0" y="1"/>
            <a:chExt cx="9144000" cy="6858000"/>
          </a:xfrm>
        </p:grpSpPr>
        <p:sp>
          <p:nvSpPr>
            <p:cNvPr id="135" name="Shape 135"/>
            <p:cNvSpPr/>
            <p:nvPr/>
          </p:nvSpPr>
          <p:spPr>
            <a:xfrm>
              <a:off x="0" y="1"/>
              <a:ext cx="9144000" cy="6858001"/>
            </a:xfrm>
            <a:prstGeom prst="rect">
              <a:avLst/>
            </a:prstGeom>
            <a:solidFill>
              <a:srgbClr val="EDEDE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/>
              <a:endParaRPr/>
            </a:p>
          </p:txBody>
        </p:sp>
        <p:pic>
          <p:nvPicPr>
            <p:cNvPr id="136" name="image16.jpg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0" y="1"/>
              <a:ext cx="9144000" cy="6858001"/>
            </a:xfrm>
            <a:prstGeom prst="rect">
              <a:avLst/>
            </a:prstGeom>
            <a:ln w="190500" cap="rnd">
              <a:solidFill>
                <a:srgbClr val="FFFFFF"/>
              </a:solidFill>
              <a:prstDash val="solid"/>
              <a:bevel/>
            </a:ln>
            <a:effectLst>
              <a:outerShdw blurRad="50800" rotWithShape="0">
                <a:srgbClr val="000000">
                  <a:alpha val="41000"/>
                </a:srgbClr>
              </a:outerShdw>
            </a:effectLst>
          </p:spPr>
        </p:pic>
      </p:grp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28942-6C7B-E648-DB35-359B7303FD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94F7DD-789C-47F4-F497-93C7140113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drawing of a neighborhood&#10;&#10;AI-generated content may be incorrect.">
            <a:extLst>
              <a:ext uri="{FF2B5EF4-FFF2-40B4-BE49-F238E27FC236}">
                <a16:creationId xmlns:a16="http://schemas.microsoft.com/office/drawing/2014/main" id="{D813653C-BD18-4AAC-C562-E2F9410B3E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41536" cy="6998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526319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104" name="Shape 104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grpSp>
        <p:nvGrpSpPr>
          <p:cNvPr id="107" name="Group 107" descr="C:\Users\Rony\Desktop\orphanage  plan\ORPHANAGE BN espace de jeu.jpg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105" name="Shape 105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rgbClr val="EDEDE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/>
              <a:endParaRPr/>
            </a:p>
          </p:txBody>
        </p:sp>
        <p:pic>
          <p:nvPicPr>
            <p:cNvPr id="106" name="image11.jpg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  <a:ln w="190500" cap="rnd">
              <a:solidFill>
                <a:srgbClr val="FFFFFF"/>
              </a:solidFill>
              <a:prstDash val="solid"/>
              <a:bevel/>
            </a:ln>
            <a:effectLst>
              <a:outerShdw blurRad="50800" rotWithShape="0">
                <a:srgbClr val="000000">
                  <a:alpha val="41000"/>
                </a:srgbClr>
              </a:outerShdw>
            </a:effectLst>
          </p:spPr>
        </p:pic>
      </p:grp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128" name="Shape 128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grpSp>
        <p:nvGrpSpPr>
          <p:cNvPr id="131" name="Group 131" descr="C:\Users\Rony\Desktop\orphanage  plan\ORPHANAGE BN vue d'ensemble.jpg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129" name="Shape 129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rgbClr val="EDEDE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/>
              <a:endParaRPr/>
            </a:p>
          </p:txBody>
        </p:sp>
        <p:pic>
          <p:nvPicPr>
            <p:cNvPr id="130" name="image15.jpg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  <a:ln w="190500" cap="rnd">
              <a:solidFill>
                <a:srgbClr val="FFFFFF"/>
              </a:solidFill>
              <a:prstDash val="solid"/>
              <a:bevel/>
            </a:ln>
            <a:effectLst>
              <a:outerShdw blurRad="50800" rotWithShape="0">
                <a:srgbClr val="000000">
                  <a:alpha val="41000"/>
                </a:srgbClr>
              </a:outerShdw>
            </a:effectLst>
          </p:spPr>
        </p:pic>
      </p:grp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A95388-CB7F-3351-9CA5-C15A3DE62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D34BF7-D6B2-94B6-B8EA-6132A18F94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 descr="A model of a town with many houses&#10;&#10;AI-generated content may be incorrect.">
            <a:extLst>
              <a:ext uri="{FF2B5EF4-FFF2-40B4-BE49-F238E27FC236}">
                <a16:creationId xmlns:a16="http://schemas.microsoft.com/office/drawing/2014/main" id="{7FF8E981-C1F4-F9D4-B33E-FB0A2F9E5A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4112" y="0"/>
            <a:ext cx="9278112" cy="6961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10497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E64692-264F-98A6-B2C5-683FD7B652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0098DD-E032-CEE5-AD9E-EB887668D7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model of a neighborhood&#10;&#10;AI-generated content may be incorrect.">
            <a:extLst>
              <a:ext uri="{FF2B5EF4-FFF2-40B4-BE49-F238E27FC236}">
                <a16:creationId xmlns:a16="http://schemas.microsoft.com/office/drawing/2014/main" id="{907555F3-DF40-B34E-820A-AA04903E70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5252" y="-658368"/>
            <a:ext cx="10017133" cy="7876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637565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122" name="Shape 12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grpSp>
        <p:nvGrpSpPr>
          <p:cNvPr id="125" name="Group 125" descr="C:\Users\Rony\Desktop\orphanage  plan\ORPHANAGE BN vue arrierre.jpg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123" name="Shape 12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rgbClr val="EDEDE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/>
              <a:endParaRPr/>
            </a:p>
          </p:txBody>
        </p:sp>
        <p:pic>
          <p:nvPicPr>
            <p:cNvPr id="124" name="image14.jpg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  <a:ln w="190500" cap="rnd">
              <a:solidFill>
                <a:srgbClr val="FFFFFF"/>
              </a:solidFill>
              <a:prstDash val="solid"/>
              <a:bevel/>
            </a:ln>
            <a:effectLst>
              <a:outerShdw blurRad="50800" rotWithShape="0">
                <a:srgbClr val="000000">
                  <a:alpha val="41000"/>
                </a:srgbClr>
              </a:outerShdw>
            </a:effectLst>
          </p:spPr>
        </p:pic>
      </p:grp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grpSp>
        <p:nvGrpSpPr>
          <p:cNvPr id="149" name="Group 149" descr="C:\Users\Rony\Desktop\orphanage  plan\ORPHANAGE BN entree.jpg"/>
          <p:cNvGrpSpPr/>
          <p:nvPr/>
        </p:nvGrpSpPr>
        <p:grpSpPr>
          <a:xfrm>
            <a:off x="0" y="-1"/>
            <a:ext cx="9144000" cy="6858001"/>
            <a:chOff x="0" y="1"/>
            <a:chExt cx="9144000" cy="6858000"/>
          </a:xfrm>
        </p:grpSpPr>
        <p:sp>
          <p:nvSpPr>
            <p:cNvPr id="147" name="Shape 147"/>
            <p:cNvSpPr/>
            <p:nvPr/>
          </p:nvSpPr>
          <p:spPr>
            <a:xfrm>
              <a:off x="0" y="1"/>
              <a:ext cx="9144000" cy="6858001"/>
            </a:xfrm>
            <a:prstGeom prst="rect">
              <a:avLst/>
            </a:prstGeom>
            <a:solidFill>
              <a:srgbClr val="EDEDE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/>
              <a:endParaRPr/>
            </a:p>
          </p:txBody>
        </p:sp>
        <p:pic>
          <p:nvPicPr>
            <p:cNvPr id="148" name="image18.jpg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0" y="1"/>
              <a:ext cx="9144000" cy="6858001"/>
            </a:xfrm>
            <a:prstGeom prst="rect">
              <a:avLst/>
            </a:prstGeom>
            <a:ln w="190500" cap="rnd">
              <a:solidFill>
                <a:srgbClr val="FFFFFF"/>
              </a:solidFill>
              <a:prstDash val="solid"/>
              <a:bevel/>
            </a:ln>
            <a:effectLst>
              <a:outerShdw blurRad="50800" rotWithShape="0">
                <a:srgbClr val="000000">
                  <a:alpha val="41000"/>
                </a:srgbClr>
              </a:outerShdw>
            </a:effectLst>
          </p:spPr>
        </p:pic>
      </p:grp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158" name="Shape 158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grpSp>
        <p:nvGrpSpPr>
          <p:cNvPr id="161" name="Group 161" descr="C:\Users\Rony\Desktop\orphanage  plan\ORPHANAGE BNvue en plan.jpg"/>
          <p:cNvGrpSpPr/>
          <p:nvPr/>
        </p:nvGrpSpPr>
        <p:grpSpPr>
          <a:xfrm>
            <a:off x="0" y="2"/>
            <a:ext cx="9144000" cy="6858001"/>
            <a:chOff x="0" y="1"/>
            <a:chExt cx="9144000" cy="6858000"/>
          </a:xfrm>
        </p:grpSpPr>
        <p:sp>
          <p:nvSpPr>
            <p:cNvPr id="159" name="Shape 159"/>
            <p:cNvSpPr/>
            <p:nvPr/>
          </p:nvSpPr>
          <p:spPr>
            <a:xfrm>
              <a:off x="0" y="1"/>
              <a:ext cx="9144000" cy="6858001"/>
            </a:xfrm>
            <a:prstGeom prst="rect">
              <a:avLst/>
            </a:prstGeom>
            <a:solidFill>
              <a:srgbClr val="EDEDE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/>
              <a:endParaRPr/>
            </a:p>
          </p:txBody>
        </p:sp>
        <p:pic>
          <p:nvPicPr>
            <p:cNvPr id="160" name="image20.jpg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0" y="1"/>
              <a:ext cx="9144000" cy="6858001"/>
            </a:xfrm>
            <a:prstGeom prst="rect">
              <a:avLst/>
            </a:prstGeom>
            <a:ln w="190500" cap="rnd">
              <a:solidFill>
                <a:srgbClr val="FFFFFF"/>
              </a:solidFill>
              <a:prstDash val="solid"/>
              <a:bevel/>
            </a:ln>
            <a:effectLst>
              <a:outerShdw blurRad="50800" rotWithShape="0">
                <a:srgbClr val="000000">
                  <a:alpha val="41000"/>
                </a:srgbClr>
              </a:outerShdw>
            </a:effectLst>
          </p:spPr>
        </p:pic>
      </p:grp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92" name="Shape 9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grpSp>
        <p:nvGrpSpPr>
          <p:cNvPr id="95" name="Group 95" descr="C:\Users\Rony\Desktop\orphanage  plan\Copy of ORPHANAGE BNvue en plan.jpg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3" name="Shape 9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rgbClr val="EDEDE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/>
              <a:endParaRPr/>
            </a:p>
          </p:txBody>
        </p:sp>
        <p:pic>
          <p:nvPicPr>
            <p:cNvPr id="94" name="image9.jpg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  <a:ln w="190500" cap="rnd">
              <a:solidFill>
                <a:srgbClr val="FFFFFF"/>
              </a:solidFill>
              <a:prstDash val="solid"/>
              <a:bevel/>
            </a:ln>
            <a:effectLst>
              <a:outerShdw blurRad="50800" rotWithShape="0">
                <a:srgbClr val="000000">
                  <a:alpha val="41000"/>
                </a:srgbClr>
              </a:outerShdw>
            </a:effectLst>
          </p:spPr>
        </p:pic>
      </p:grp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110" name="Shape 110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grpSp>
        <p:nvGrpSpPr>
          <p:cNvPr id="113" name="Group 113" descr="C:\Users\Rony\Desktop\orphanage  plan\ORPHANAGE BN terrain de jeux.jpg"/>
          <p:cNvGrpSpPr/>
          <p:nvPr/>
        </p:nvGrpSpPr>
        <p:grpSpPr>
          <a:xfrm>
            <a:off x="0" y="0"/>
            <a:ext cx="9101139" cy="6858000"/>
            <a:chOff x="0" y="0"/>
            <a:chExt cx="9101138" cy="6858000"/>
          </a:xfrm>
        </p:grpSpPr>
        <p:sp>
          <p:nvSpPr>
            <p:cNvPr id="111" name="Shape 111"/>
            <p:cNvSpPr/>
            <p:nvPr/>
          </p:nvSpPr>
          <p:spPr>
            <a:xfrm>
              <a:off x="0" y="0"/>
              <a:ext cx="9101139" cy="6858000"/>
            </a:xfrm>
            <a:prstGeom prst="rect">
              <a:avLst/>
            </a:prstGeom>
            <a:solidFill>
              <a:srgbClr val="EDEDE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/>
              <a:endParaRPr/>
            </a:p>
          </p:txBody>
        </p:sp>
        <p:pic>
          <p:nvPicPr>
            <p:cNvPr id="112" name="image12.jpg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9101139" cy="6858000"/>
            </a:xfrm>
            <a:prstGeom prst="rect">
              <a:avLst/>
            </a:prstGeom>
            <a:ln w="190500" cap="rnd">
              <a:solidFill>
                <a:srgbClr val="FFFFFF"/>
              </a:solidFill>
              <a:prstDash val="solid"/>
              <a:bevel/>
            </a:ln>
            <a:effectLst>
              <a:outerShdw blurRad="50800" rotWithShape="0">
                <a:srgbClr val="000000">
                  <a:alpha val="41000"/>
                </a:srgbClr>
              </a:outerShdw>
            </a:effectLst>
          </p:spPr>
        </p:pic>
      </p:grp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84C7B9-4C95-7E00-6C7D-8435D7E4E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DE5830-6CE5-435F-FA32-69C833056E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basketball court and a basketball court&#10;&#10;AI-generated content may be incorrect.">
            <a:extLst>
              <a:ext uri="{FF2B5EF4-FFF2-40B4-BE49-F238E27FC236}">
                <a16:creationId xmlns:a16="http://schemas.microsoft.com/office/drawing/2014/main" id="{42E2DF15-EA95-6B18-FD75-231052FD90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49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1051854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86" name="Shape 86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grpSp>
        <p:nvGrpSpPr>
          <p:cNvPr id="89" name="Group 89" descr="C:\Users\Rony\Desktop\orphanage  plan\BUANDERIE.jpg"/>
          <p:cNvGrpSpPr/>
          <p:nvPr/>
        </p:nvGrpSpPr>
        <p:grpSpPr>
          <a:xfrm>
            <a:off x="134112" y="438912"/>
            <a:ext cx="9009888" cy="6784851"/>
            <a:chOff x="0" y="1"/>
            <a:chExt cx="9144000" cy="6858000"/>
          </a:xfrm>
        </p:grpSpPr>
        <p:sp>
          <p:nvSpPr>
            <p:cNvPr id="87" name="Shape 87"/>
            <p:cNvSpPr/>
            <p:nvPr/>
          </p:nvSpPr>
          <p:spPr>
            <a:xfrm>
              <a:off x="0" y="1"/>
              <a:ext cx="9144000" cy="6858001"/>
            </a:xfrm>
            <a:prstGeom prst="rect">
              <a:avLst/>
            </a:prstGeom>
            <a:solidFill>
              <a:srgbClr val="EDEDE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/>
              <a:endParaRPr/>
            </a:p>
          </p:txBody>
        </p:sp>
        <p:pic>
          <p:nvPicPr>
            <p:cNvPr id="88" name="image8.jpg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0" y="1"/>
              <a:ext cx="9144000" cy="6858001"/>
            </a:xfrm>
            <a:prstGeom prst="rect">
              <a:avLst/>
            </a:prstGeom>
            <a:ln w="190500" cap="rnd">
              <a:solidFill>
                <a:srgbClr val="FFFFFF"/>
              </a:solidFill>
              <a:prstDash val="solid"/>
              <a:bevel/>
            </a:ln>
            <a:effectLst>
              <a:outerShdw blurRad="50800" rotWithShape="0">
                <a:srgbClr val="000000">
                  <a:alpha val="41000"/>
                </a:srgbClr>
              </a:outerShdw>
            </a:effectLst>
          </p:spPr>
        </p:pic>
      </p:grp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170487-505B-1BFA-43BC-594C040BA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839BCE-33BD-8776-DBBA-D4C4AC3D96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building with a black and white design&#10;&#10;AI-generated content may be incorrect.">
            <a:extLst>
              <a:ext uri="{FF2B5EF4-FFF2-40B4-BE49-F238E27FC236}">
                <a16:creationId xmlns:a16="http://schemas.microsoft.com/office/drawing/2014/main" id="{153B67BC-7DE7-1927-4A28-92CAE56F1F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57148"/>
            <a:ext cx="10348843" cy="714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387532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54" name="Shape 54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pic>
        <p:nvPicPr>
          <p:cNvPr id="55" name="image2.jpg" descr="C:\Users\Rony\Desktop\orphanage  plan\distribution orphelina-Model.jpgbn01.jpg"/>
          <p:cNvPicPr/>
          <p:nvPr/>
        </p:nvPicPr>
        <p:blipFill>
          <a:blip r:embed="rId2"/>
          <a:srcRect l="15166" t="6042" r="15833" b="3333"/>
          <a:stretch>
            <a:fillRect/>
          </a:stretch>
        </p:blipFill>
        <p:spPr>
          <a:xfrm>
            <a:off x="-1" y="0"/>
            <a:ext cx="9144002" cy="6858000"/>
          </a:xfrm>
          <a:prstGeom prst="rect">
            <a:avLst/>
          </a:prstGeom>
          <a:ln w="88900" cap="sq">
            <a:solidFill/>
            <a:miter/>
          </a:ln>
        </p:spPr>
      </p:pic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58" name="Shape 58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pic>
        <p:nvPicPr>
          <p:cNvPr id="59" name="image3.jpg" descr="C:\Users\Rony\Desktop\orphanage  plan\distribution orphelina-Model.jpgbn02.jpg"/>
          <p:cNvPicPr/>
          <p:nvPr/>
        </p:nvPicPr>
        <p:blipFill>
          <a:blip r:embed="rId2"/>
          <a:srcRect l="18677" t="5846" r="18323" b="4779"/>
          <a:stretch>
            <a:fillRect/>
          </a:stretch>
        </p:blipFill>
        <p:spPr>
          <a:xfrm>
            <a:off x="-1" y="0"/>
            <a:ext cx="9144002" cy="6918477"/>
          </a:xfrm>
          <a:prstGeom prst="rect">
            <a:avLst/>
          </a:prstGeom>
          <a:ln w="88900" cap="sq">
            <a:solidFill/>
            <a:miter/>
          </a:ln>
        </p:spPr>
      </p:pic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Picture 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7101670" y="2816859"/>
            <a:ext cx="341313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7" name="Picture 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7101670" y="2243325"/>
            <a:ext cx="341313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Straight Connector 2"/>
          <p:cNvCxnSpPr/>
          <p:nvPr/>
        </p:nvCxnSpPr>
        <p:spPr>
          <a:xfrm>
            <a:off x="283938" y="1668256"/>
            <a:ext cx="3864868" cy="0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746" y="6668439"/>
            <a:ext cx="7411864" cy="49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Connector 4"/>
          <p:cNvCxnSpPr/>
          <p:nvPr/>
        </p:nvCxnSpPr>
        <p:spPr>
          <a:xfrm flipH="1">
            <a:off x="267928" y="1668256"/>
            <a:ext cx="32022" cy="5049536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9436" y="533400"/>
            <a:ext cx="57341" cy="618439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7" name="Straight Connector 6"/>
          <p:cNvCxnSpPr/>
          <p:nvPr/>
        </p:nvCxnSpPr>
        <p:spPr>
          <a:xfrm flipV="1">
            <a:off x="2665790" y="3331955"/>
            <a:ext cx="33089" cy="3410514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5320890" y="3850154"/>
            <a:ext cx="0" cy="2842962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99949" y="3325292"/>
            <a:ext cx="7456828" cy="0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1544" y="1704453"/>
            <a:ext cx="2048741" cy="653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949" y="1704453"/>
            <a:ext cx="635578" cy="1620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6432" y="2808516"/>
            <a:ext cx="1619967" cy="4740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251" y="3484556"/>
            <a:ext cx="2329995" cy="1531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251" y="5283973"/>
            <a:ext cx="1122258" cy="563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907" y="6172920"/>
            <a:ext cx="20681" cy="5233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3" name="Straight Connector 22"/>
          <p:cNvCxnSpPr/>
          <p:nvPr/>
        </p:nvCxnSpPr>
        <p:spPr>
          <a:xfrm>
            <a:off x="296746" y="6167122"/>
            <a:ext cx="1739669" cy="0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2036415" y="5283973"/>
            <a:ext cx="612830" cy="0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49" name="Straight Connector 2048"/>
          <p:cNvCxnSpPr/>
          <p:nvPr/>
        </p:nvCxnSpPr>
        <p:spPr>
          <a:xfrm>
            <a:off x="2040685" y="5267301"/>
            <a:ext cx="0" cy="899822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3" name="Straight Connector 2062"/>
          <p:cNvCxnSpPr/>
          <p:nvPr/>
        </p:nvCxnSpPr>
        <p:spPr>
          <a:xfrm>
            <a:off x="1152182" y="6172920"/>
            <a:ext cx="0" cy="4846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5" name="Straight Connector 2064"/>
          <p:cNvCxnSpPr/>
          <p:nvPr/>
        </p:nvCxnSpPr>
        <p:spPr>
          <a:xfrm>
            <a:off x="1623497" y="6183795"/>
            <a:ext cx="0" cy="4846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7" name="Straight Connector 2066"/>
          <p:cNvCxnSpPr/>
          <p:nvPr/>
        </p:nvCxnSpPr>
        <p:spPr>
          <a:xfrm>
            <a:off x="2040685" y="6167122"/>
            <a:ext cx="0" cy="4904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9" name="Straight Connector 2068"/>
          <p:cNvCxnSpPr/>
          <p:nvPr/>
        </p:nvCxnSpPr>
        <p:spPr>
          <a:xfrm>
            <a:off x="2040685" y="6167122"/>
            <a:ext cx="60856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1" name="Straight Connector 2070"/>
          <p:cNvCxnSpPr/>
          <p:nvPr/>
        </p:nvCxnSpPr>
        <p:spPr>
          <a:xfrm>
            <a:off x="2040685" y="5717211"/>
            <a:ext cx="60856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3" name="Straight Connector 2072"/>
          <p:cNvCxnSpPr/>
          <p:nvPr/>
        </p:nvCxnSpPr>
        <p:spPr>
          <a:xfrm flipV="1">
            <a:off x="3457204" y="1668256"/>
            <a:ext cx="0" cy="1663699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6" name="Straight Connector 2075"/>
          <p:cNvCxnSpPr/>
          <p:nvPr/>
        </p:nvCxnSpPr>
        <p:spPr>
          <a:xfrm flipV="1">
            <a:off x="4148806" y="2207069"/>
            <a:ext cx="0" cy="1118223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128578" y="533400"/>
            <a:ext cx="0" cy="1259536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498275" y="1605916"/>
            <a:ext cx="539070" cy="0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0901" y="6734506"/>
            <a:ext cx="540448" cy="49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2693" y="3226454"/>
            <a:ext cx="540448" cy="374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78" name="Rounded Rectangle 2077"/>
          <p:cNvSpPr/>
          <p:nvPr/>
        </p:nvSpPr>
        <p:spPr>
          <a:xfrm>
            <a:off x="3360457" y="6212872"/>
            <a:ext cx="426628" cy="419511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28" name="Straight Connector 1027"/>
          <p:cNvCxnSpPr/>
          <p:nvPr/>
        </p:nvCxnSpPr>
        <p:spPr>
          <a:xfrm flipV="1">
            <a:off x="2874072" y="3389099"/>
            <a:ext cx="536213" cy="1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2" name="TextBox 1031"/>
          <p:cNvSpPr txBox="1"/>
          <p:nvPr/>
        </p:nvSpPr>
        <p:spPr>
          <a:xfrm rot="16200000">
            <a:off x="2975865" y="2163926"/>
            <a:ext cx="16392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Stairs/ book shelf under stairs</a:t>
            </a:r>
          </a:p>
        </p:txBody>
      </p:sp>
      <p:grpSp>
        <p:nvGrpSpPr>
          <p:cNvPr id="1039" name="Group 1038"/>
          <p:cNvGrpSpPr/>
          <p:nvPr/>
        </p:nvGrpSpPr>
        <p:grpSpPr>
          <a:xfrm rot="16200000">
            <a:off x="5834854" y="4840513"/>
            <a:ext cx="1892998" cy="1602676"/>
            <a:chOff x="6421324" y="4769047"/>
            <a:chExt cx="2313869" cy="1845403"/>
          </a:xfrm>
        </p:grpSpPr>
        <p:sp>
          <p:nvSpPr>
            <p:cNvPr id="104" name="Flowchart: Process 103"/>
            <p:cNvSpPr/>
            <p:nvPr/>
          </p:nvSpPr>
          <p:spPr>
            <a:xfrm rot="16200000">
              <a:off x="7557868" y="5437125"/>
              <a:ext cx="1786386" cy="568264"/>
            </a:xfrm>
            <a:prstGeom prst="flowChartProcess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Flowchart: Process 104"/>
            <p:cNvSpPr/>
            <p:nvPr/>
          </p:nvSpPr>
          <p:spPr>
            <a:xfrm rot="16200000">
              <a:off x="6989314" y="5436836"/>
              <a:ext cx="609624" cy="1745604"/>
            </a:xfrm>
            <a:prstGeom prst="flowChartProcess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Rounded Rectangle 105"/>
            <p:cNvSpPr/>
            <p:nvPr/>
          </p:nvSpPr>
          <p:spPr>
            <a:xfrm rot="16200000">
              <a:off x="6224860" y="6201290"/>
              <a:ext cx="609624" cy="216696"/>
            </a:xfrm>
            <a:prstGeom prst="roundRect">
              <a:avLst/>
            </a:prstGeom>
            <a:solidFill>
              <a:schemeClr val="accent3">
                <a:lumMod val="50000"/>
              </a:schemeClr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" name="Flowchart: Process 106"/>
            <p:cNvSpPr/>
            <p:nvPr/>
          </p:nvSpPr>
          <p:spPr>
            <a:xfrm rot="16200000">
              <a:off x="8345950" y="4590026"/>
              <a:ext cx="210221" cy="568264"/>
            </a:xfrm>
            <a:prstGeom prst="flowChartProcess">
              <a:avLst/>
            </a:prstGeom>
            <a:solidFill>
              <a:schemeClr val="accent3">
                <a:lumMod val="50000"/>
              </a:schemeClr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" name="Rounded Rectangle 107"/>
            <p:cNvSpPr/>
            <p:nvPr/>
          </p:nvSpPr>
          <p:spPr>
            <a:xfrm rot="16200000">
              <a:off x="7614729" y="5493987"/>
              <a:ext cx="143754" cy="2097172"/>
            </a:xfrm>
            <a:prstGeom prst="roundRect">
              <a:avLst/>
            </a:prstGeom>
            <a:solidFill>
              <a:schemeClr val="accent3">
                <a:lumMod val="50000"/>
              </a:schemeClr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Flowchart: Process 108"/>
            <p:cNvSpPr/>
            <p:nvPr/>
          </p:nvSpPr>
          <p:spPr>
            <a:xfrm rot="16200000">
              <a:off x="7885160" y="5700139"/>
              <a:ext cx="1570902" cy="129161"/>
            </a:xfrm>
            <a:prstGeom prst="flowChartProcess">
              <a:avLst/>
            </a:prstGeom>
            <a:solidFill>
              <a:schemeClr val="accent3">
                <a:lumMod val="50000"/>
              </a:schemeClr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0" name="Straight Connector 109"/>
            <p:cNvCxnSpPr/>
            <p:nvPr/>
          </p:nvCxnSpPr>
          <p:spPr>
            <a:xfrm rot="16200000">
              <a:off x="6906243" y="6233295"/>
              <a:ext cx="474801" cy="0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/>
            <p:cNvCxnSpPr>
              <a:stCxn id="108" idx="3"/>
            </p:cNvCxnSpPr>
            <p:nvPr/>
          </p:nvCxnSpPr>
          <p:spPr>
            <a:xfrm rot="16200000">
              <a:off x="7449206" y="6233295"/>
              <a:ext cx="474801" cy="0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/>
            <p:nvPr/>
          </p:nvCxnSpPr>
          <p:spPr>
            <a:xfrm rot="16200000">
              <a:off x="8386479" y="5776344"/>
              <a:ext cx="0" cy="439102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/>
            <p:cNvCxnSpPr/>
            <p:nvPr/>
          </p:nvCxnSpPr>
          <p:spPr>
            <a:xfrm rot="16200000" flipH="1">
              <a:off x="7933993" y="6237761"/>
              <a:ext cx="465870" cy="0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/>
            <p:cNvCxnSpPr/>
            <p:nvPr/>
          </p:nvCxnSpPr>
          <p:spPr>
            <a:xfrm rot="16200000" flipV="1">
              <a:off x="8396138" y="5266072"/>
              <a:ext cx="0" cy="419784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40" name="Rectangle 1039"/>
          <p:cNvSpPr/>
          <p:nvPr/>
        </p:nvSpPr>
        <p:spPr>
          <a:xfrm>
            <a:off x="5358465" y="5717211"/>
            <a:ext cx="39706" cy="445144"/>
          </a:xfrm>
          <a:prstGeom prst="rect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45" name="Straight Connector 1044"/>
          <p:cNvCxnSpPr/>
          <p:nvPr/>
        </p:nvCxnSpPr>
        <p:spPr>
          <a:xfrm flipV="1">
            <a:off x="5398171" y="5406500"/>
            <a:ext cx="0" cy="1093210"/>
          </a:xfrm>
          <a:prstGeom prst="line">
            <a:avLst/>
          </a:prstGeom>
          <a:ln w="635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6" name="Flowchart: Process 1045"/>
          <p:cNvSpPr/>
          <p:nvPr/>
        </p:nvSpPr>
        <p:spPr>
          <a:xfrm>
            <a:off x="6162586" y="5397887"/>
            <a:ext cx="590854" cy="1131301"/>
          </a:xfrm>
          <a:prstGeom prst="flowChartProcess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5" name="Straight Connector 64"/>
          <p:cNvCxnSpPr>
            <a:endCxn id="2051" idx="0"/>
          </p:cNvCxnSpPr>
          <p:nvPr/>
        </p:nvCxnSpPr>
        <p:spPr>
          <a:xfrm>
            <a:off x="4128578" y="533400"/>
            <a:ext cx="3599529" cy="0"/>
          </a:xfrm>
          <a:prstGeom prst="line">
            <a:avLst/>
          </a:prstGeom>
          <a:ln w="635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8" name="Picture 10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7302" y="612479"/>
            <a:ext cx="762079" cy="1210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9" name="Picture 1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225055" y="858911"/>
            <a:ext cx="121285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0" name="Picture 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446825" y="858911"/>
            <a:ext cx="121285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" name="Picture 13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2586" y="3564735"/>
            <a:ext cx="121285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3" name="Flowchart: Process 72"/>
          <p:cNvSpPr/>
          <p:nvPr/>
        </p:nvSpPr>
        <p:spPr>
          <a:xfrm>
            <a:off x="5104693" y="2766180"/>
            <a:ext cx="1567558" cy="460274"/>
          </a:xfrm>
          <a:prstGeom prst="flowChartProcess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TextBox 73"/>
          <p:cNvSpPr txBox="1"/>
          <p:nvPr/>
        </p:nvSpPr>
        <p:spPr>
          <a:xfrm>
            <a:off x="5358465" y="2801806"/>
            <a:ext cx="1643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buffet</a:t>
            </a:r>
          </a:p>
        </p:txBody>
      </p:sp>
      <p:sp>
        <p:nvSpPr>
          <p:cNvPr id="75" name="Rounded Rectangle 74"/>
          <p:cNvSpPr/>
          <p:nvPr/>
        </p:nvSpPr>
        <p:spPr>
          <a:xfrm>
            <a:off x="7354755" y="2049789"/>
            <a:ext cx="331023" cy="119536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Flowchart: Process 75"/>
          <p:cNvSpPr/>
          <p:nvPr/>
        </p:nvSpPr>
        <p:spPr>
          <a:xfrm>
            <a:off x="7513670" y="2137522"/>
            <a:ext cx="69021" cy="440403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7" name="Picture 15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5854" y="2733675"/>
            <a:ext cx="96837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0" name="Flowchart: Process 89"/>
          <p:cNvSpPr/>
          <p:nvPr/>
        </p:nvSpPr>
        <p:spPr>
          <a:xfrm>
            <a:off x="7582691" y="2281639"/>
            <a:ext cx="45719" cy="218466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5" name="Picture 16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1735" y="2843212"/>
            <a:ext cx="666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20" name="Group 119"/>
          <p:cNvGrpSpPr/>
          <p:nvPr/>
        </p:nvGrpSpPr>
        <p:grpSpPr>
          <a:xfrm>
            <a:off x="3833269" y="6162355"/>
            <a:ext cx="1402317" cy="470081"/>
            <a:chOff x="3048658" y="6143906"/>
            <a:chExt cx="1551421" cy="470081"/>
          </a:xfrm>
        </p:grpSpPr>
        <p:grpSp>
          <p:nvGrpSpPr>
            <p:cNvPr id="119" name="Group 118"/>
            <p:cNvGrpSpPr/>
            <p:nvPr/>
          </p:nvGrpSpPr>
          <p:grpSpPr>
            <a:xfrm>
              <a:off x="3048658" y="6143906"/>
              <a:ext cx="1551421" cy="470081"/>
              <a:chOff x="2715760" y="6173440"/>
              <a:chExt cx="1551421" cy="470081"/>
            </a:xfrm>
          </p:grpSpPr>
          <p:sp>
            <p:nvSpPr>
              <p:cNvPr id="17" name="Flowchart: Process 16"/>
              <p:cNvSpPr/>
              <p:nvPr/>
            </p:nvSpPr>
            <p:spPr>
              <a:xfrm>
                <a:off x="2715760" y="6173440"/>
                <a:ext cx="1551421" cy="464902"/>
              </a:xfrm>
              <a:prstGeom prst="flowChartProcess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Flowchart: Process 23"/>
              <p:cNvSpPr/>
              <p:nvPr/>
            </p:nvSpPr>
            <p:spPr>
              <a:xfrm>
                <a:off x="2726551" y="6537800"/>
                <a:ext cx="1433571" cy="105668"/>
              </a:xfrm>
              <a:prstGeom prst="flowChartProcess">
                <a:avLst/>
              </a:prstGeom>
              <a:solidFill>
                <a:schemeClr val="accent6">
                  <a:lumMod val="50000"/>
                </a:schemeClr>
              </a:solidFill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061" name="Straight Connector 2060"/>
              <p:cNvCxnSpPr/>
              <p:nvPr/>
            </p:nvCxnSpPr>
            <p:spPr>
              <a:xfrm>
                <a:off x="3277214" y="6178567"/>
                <a:ext cx="0" cy="359233"/>
              </a:xfrm>
              <a:prstGeom prst="line">
                <a:avLst/>
              </a:prstGeom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66" name="Straight Connector 2065"/>
              <p:cNvCxnSpPr/>
              <p:nvPr/>
            </p:nvCxnSpPr>
            <p:spPr>
              <a:xfrm flipH="1">
                <a:off x="2864864" y="6178567"/>
                <a:ext cx="404594" cy="0"/>
              </a:xfrm>
              <a:prstGeom prst="line">
                <a:avLst/>
              </a:prstGeom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75" name="Straight Connector 2074"/>
              <p:cNvCxnSpPr/>
              <p:nvPr/>
            </p:nvCxnSpPr>
            <p:spPr>
              <a:xfrm flipV="1">
                <a:off x="3728758" y="6194371"/>
                <a:ext cx="0" cy="343429"/>
              </a:xfrm>
              <a:prstGeom prst="line">
                <a:avLst/>
              </a:prstGeom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3" name="Flowchart: Process 162"/>
              <p:cNvSpPr/>
              <p:nvPr/>
            </p:nvSpPr>
            <p:spPr>
              <a:xfrm>
                <a:off x="2715760" y="6178619"/>
                <a:ext cx="182570" cy="464902"/>
              </a:xfrm>
              <a:prstGeom prst="flowChartProcess">
                <a:avLst/>
              </a:prstGeom>
              <a:solidFill>
                <a:schemeClr val="accent6">
                  <a:lumMod val="50000"/>
                </a:schemeClr>
              </a:solidFill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1" name="Flowchart: Process 20"/>
            <p:cNvSpPr/>
            <p:nvPr/>
          </p:nvSpPr>
          <p:spPr>
            <a:xfrm>
              <a:off x="4430347" y="6143906"/>
              <a:ext cx="169732" cy="464902"/>
            </a:xfrm>
            <a:prstGeom prst="flowChartProcess">
              <a:avLst/>
            </a:prstGeom>
            <a:solidFill>
              <a:schemeClr val="accent6">
                <a:lumMod val="5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21" name="Picture 19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258830" y="4957950"/>
            <a:ext cx="142716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" name="Picture 20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303500" y="4673704"/>
            <a:ext cx="142716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3" name="Picture 21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3499" y="4301876"/>
            <a:ext cx="478387" cy="115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4" name="Flowchart: Process 123"/>
          <p:cNvSpPr/>
          <p:nvPr/>
        </p:nvSpPr>
        <p:spPr>
          <a:xfrm>
            <a:off x="3515391" y="3389100"/>
            <a:ext cx="633416" cy="175635"/>
          </a:xfrm>
          <a:prstGeom prst="flowChartProcess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5" name="Picture 2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5555" y="4030299"/>
            <a:ext cx="450850" cy="439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9" name="TextBox 138"/>
          <p:cNvSpPr txBox="1"/>
          <p:nvPr/>
        </p:nvSpPr>
        <p:spPr>
          <a:xfrm>
            <a:off x="737907" y="533400"/>
            <a:ext cx="26248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First Floor House of Hope</a:t>
            </a:r>
          </a:p>
        </p:txBody>
      </p:sp>
      <p:cxnSp>
        <p:nvCxnSpPr>
          <p:cNvPr id="4" name="Straight Connector 3"/>
          <p:cNvCxnSpPr/>
          <p:nvPr/>
        </p:nvCxnSpPr>
        <p:spPr>
          <a:xfrm flipH="1">
            <a:off x="2733195" y="6234704"/>
            <a:ext cx="10005" cy="473769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9613670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62200" y="39329"/>
            <a:ext cx="434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Second Floor House of Hope</a:t>
            </a:r>
          </a:p>
        </p:txBody>
      </p:sp>
      <p:cxnSp>
        <p:nvCxnSpPr>
          <p:cNvPr id="1080" name="Straight Connector 1079"/>
          <p:cNvCxnSpPr/>
          <p:nvPr/>
        </p:nvCxnSpPr>
        <p:spPr>
          <a:xfrm flipH="1" flipV="1">
            <a:off x="10972800" y="493712"/>
            <a:ext cx="76200" cy="228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64" name="Picture 5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550999" y="2829216"/>
            <a:ext cx="320430" cy="343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74" name="Rectangle 1073"/>
          <p:cNvSpPr/>
          <p:nvPr/>
        </p:nvSpPr>
        <p:spPr>
          <a:xfrm>
            <a:off x="2655735" y="4346030"/>
            <a:ext cx="2617350" cy="232109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726998" y="516572"/>
            <a:ext cx="64287" cy="6132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76954" y="1703622"/>
            <a:ext cx="39615" cy="498589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309" y="6648669"/>
            <a:ext cx="7409851" cy="36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7" name="Straight Connector 6"/>
          <p:cNvCxnSpPr/>
          <p:nvPr/>
        </p:nvCxnSpPr>
        <p:spPr>
          <a:xfrm flipV="1">
            <a:off x="2663926" y="3342915"/>
            <a:ext cx="0" cy="3310818"/>
          </a:xfrm>
          <a:prstGeom prst="line">
            <a:avLst/>
          </a:prstGeom>
          <a:ln w="63500" cmpd="sng">
            <a:solidFill>
              <a:schemeClr val="tx1">
                <a:lumMod val="65000"/>
                <a:lumOff val="3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313115" y="3342915"/>
            <a:ext cx="3157229" cy="0"/>
          </a:xfrm>
          <a:prstGeom prst="line">
            <a:avLst/>
          </a:prstGeom>
          <a:ln w="635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/>
          <p:cNvGrpSpPr/>
          <p:nvPr/>
        </p:nvGrpSpPr>
        <p:grpSpPr>
          <a:xfrm>
            <a:off x="338646" y="5283373"/>
            <a:ext cx="1110206" cy="535719"/>
            <a:chOff x="917574" y="2984858"/>
            <a:chExt cx="1547813" cy="785813"/>
          </a:xfrm>
        </p:grpSpPr>
        <p:pic>
          <p:nvPicPr>
            <p:cNvPr id="1035" name="Picture 11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7574" y="2984858"/>
              <a:ext cx="1547813" cy="7858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8" name="Rounded Rectangle 17"/>
            <p:cNvSpPr/>
            <p:nvPr/>
          </p:nvSpPr>
          <p:spPr>
            <a:xfrm>
              <a:off x="918368" y="2984859"/>
              <a:ext cx="381000" cy="785812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63" name="Group 1062"/>
          <p:cNvGrpSpPr/>
          <p:nvPr/>
        </p:nvGrpSpPr>
        <p:grpSpPr>
          <a:xfrm>
            <a:off x="2069689" y="5258847"/>
            <a:ext cx="594236" cy="843482"/>
            <a:chOff x="2362200" y="4887613"/>
            <a:chExt cx="685800" cy="1044710"/>
          </a:xfrm>
        </p:grpSpPr>
        <p:cxnSp>
          <p:nvCxnSpPr>
            <p:cNvPr id="21" name="Straight Connector 20"/>
            <p:cNvCxnSpPr/>
            <p:nvPr/>
          </p:nvCxnSpPr>
          <p:spPr>
            <a:xfrm>
              <a:off x="2367116" y="4887613"/>
              <a:ext cx="25099" cy="1044710"/>
            </a:xfrm>
            <a:prstGeom prst="line">
              <a:avLst/>
            </a:prstGeom>
            <a:ln w="635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flipH="1">
              <a:off x="2362200" y="4887613"/>
              <a:ext cx="685800" cy="0"/>
            </a:xfrm>
            <a:prstGeom prst="line">
              <a:avLst/>
            </a:prstGeom>
            <a:ln w="635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50" name="Picture 2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761" y="6102329"/>
            <a:ext cx="1798936" cy="36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56" name="TextBox 1055"/>
          <p:cNvSpPr txBox="1"/>
          <p:nvPr/>
        </p:nvSpPr>
        <p:spPr>
          <a:xfrm rot="5400000">
            <a:off x="1696666" y="5694664"/>
            <a:ext cx="1358100" cy="560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Closet with sliding doors</a:t>
            </a:r>
          </a:p>
        </p:txBody>
      </p:sp>
      <p:pic>
        <p:nvPicPr>
          <p:cNvPr id="1067" name="Picture 3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273084" y="3321752"/>
            <a:ext cx="2393452" cy="3337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313684" y="3529406"/>
            <a:ext cx="2294530" cy="1497608"/>
            <a:chOff x="319342" y="2775504"/>
            <a:chExt cx="2648086" cy="1854890"/>
          </a:xfrm>
        </p:grpSpPr>
        <p:pic>
          <p:nvPicPr>
            <p:cNvPr id="1044" name="Picture 20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620967" y="2473879"/>
              <a:ext cx="688975" cy="1292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48" name="Picture 24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1976828" y="3604259"/>
              <a:ext cx="688975" cy="1292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1053" name="Group 1052"/>
            <p:cNvGrpSpPr/>
            <p:nvPr/>
          </p:nvGrpSpPr>
          <p:grpSpPr>
            <a:xfrm rot="10800000">
              <a:off x="626419" y="4024630"/>
              <a:ext cx="374855" cy="373327"/>
              <a:chOff x="3619500" y="4274573"/>
              <a:chExt cx="495300" cy="495300"/>
            </a:xfrm>
          </p:grpSpPr>
          <p:sp>
            <p:nvSpPr>
              <p:cNvPr id="1024" name="Flowchart: Connector 1023"/>
              <p:cNvSpPr/>
              <p:nvPr/>
            </p:nvSpPr>
            <p:spPr>
              <a:xfrm>
                <a:off x="3657600" y="4293623"/>
                <a:ext cx="457200" cy="457200"/>
              </a:xfrm>
              <a:prstGeom prst="flowChartConnector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25" name="Rectangle 1024"/>
              <p:cNvSpPr/>
              <p:nvPr/>
            </p:nvSpPr>
            <p:spPr>
              <a:xfrm>
                <a:off x="3619500" y="4274573"/>
                <a:ext cx="76200" cy="495300"/>
              </a:xfrm>
              <a:prstGeom prst="rect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1" name="Rounded Rectangle 30"/>
            <p:cNvSpPr/>
            <p:nvPr/>
          </p:nvSpPr>
          <p:spPr>
            <a:xfrm rot="5400000">
              <a:off x="153626" y="4020794"/>
              <a:ext cx="838200" cy="381000"/>
            </a:xfrm>
            <a:prstGeom prst="roundRect">
              <a:avLst/>
            </a:prstGeom>
            <a:solidFill>
              <a:schemeClr val="accent6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69" name="Straight Connector 1068"/>
            <p:cNvCxnSpPr/>
            <p:nvPr/>
          </p:nvCxnSpPr>
          <p:spPr>
            <a:xfrm>
              <a:off x="2967428" y="2775504"/>
              <a:ext cx="0" cy="655637"/>
            </a:xfrm>
            <a:prstGeom prst="line">
              <a:avLst/>
            </a:prstGeom>
            <a:ln w="635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70" name="Picture 3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3157" y="3526842"/>
            <a:ext cx="52271" cy="5319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072" name="Straight Connector 1071"/>
          <p:cNvCxnSpPr/>
          <p:nvPr/>
        </p:nvCxnSpPr>
        <p:spPr>
          <a:xfrm>
            <a:off x="2663926" y="4318270"/>
            <a:ext cx="2617350" cy="0"/>
          </a:xfrm>
          <a:prstGeom prst="line">
            <a:avLst/>
          </a:prstGeom>
          <a:ln w="1016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5" name="TextBox 1074"/>
          <p:cNvSpPr txBox="1"/>
          <p:nvPr/>
        </p:nvSpPr>
        <p:spPr>
          <a:xfrm>
            <a:off x="3470345" y="4998324"/>
            <a:ext cx="13808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Downstairs</a:t>
            </a:r>
          </a:p>
        </p:txBody>
      </p:sp>
      <p:cxnSp>
        <p:nvCxnSpPr>
          <p:cNvPr id="1077" name="Straight Connector 1076"/>
          <p:cNvCxnSpPr/>
          <p:nvPr/>
        </p:nvCxnSpPr>
        <p:spPr>
          <a:xfrm>
            <a:off x="3470345" y="1705581"/>
            <a:ext cx="0" cy="1637334"/>
          </a:xfrm>
          <a:prstGeom prst="line">
            <a:avLst/>
          </a:prstGeom>
          <a:ln w="635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2" name="Straight Connector 1081"/>
          <p:cNvCxnSpPr/>
          <p:nvPr/>
        </p:nvCxnSpPr>
        <p:spPr>
          <a:xfrm>
            <a:off x="2891018" y="3417142"/>
            <a:ext cx="528210" cy="0"/>
          </a:xfrm>
          <a:prstGeom prst="line">
            <a:avLst/>
          </a:prstGeom>
          <a:ln w="635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87" name="Picture 3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0515" y="516572"/>
            <a:ext cx="45719" cy="2841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090" name="Straight Connector 1089"/>
          <p:cNvCxnSpPr>
            <a:stCxn id="1087" idx="2"/>
          </p:cNvCxnSpPr>
          <p:nvPr/>
        </p:nvCxnSpPr>
        <p:spPr>
          <a:xfrm>
            <a:off x="4173375" y="3358212"/>
            <a:ext cx="1179782" cy="0"/>
          </a:xfrm>
          <a:prstGeom prst="line">
            <a:avLst/>
          </a:prstGeom>
          <a:ln w="635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1" name="TextBox 1090"/>
          <p:cNvSpPr txBox="1"/>
          <p:nvPr/>
        </p:nvSpPr>
        <p:spPr>
          <a:xfrm>
            <a:off x="3087635" y="3581952"/>
            <a:ext cx="21074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Balcony overseeing downstairs</a:t>
            </a:r>
          </a:p>
        </p:txBody>
      </p:sp>
      <p:sp>
        <p:nvSpPr>
          <p:cNvPr id="1092" name="TextBox 1091"/>
          <p:cNvSpPr txBox="1"/>
          <p:nvPr/>
        </p:nvSpPr>
        <p:spPr>
          <a:xfrm rot="16200000">
            <a:off x="3077030" y="2293052"/>
            <a:ext cx="1368327" cy="560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Stair case to lower level</a:t>
            </a:r>
          </a:p>
        </p:txBody>
      </p:sp>
      <p:pic>
        <p:nvPicPr>
          <p:cNvPr id="1093" name="Picture 36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6851" y="3417142"/>
            <a:ext cx="528210" cy="48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" name="Group 1"/>
          <p:cNvGrpSpPr/>
          <p:nvPr/>
        </p:nvGrpSpPr>
        <p:grpSpPr>
          <a:xfrm>
            <a:off x="1433380" y="1668668"/>
            <a:ext cx="2036965" cy="604203"/>
            <a:chOff x="1611567" y="470853"/>
            <a:chExt cx="2350833" cy="748347"/>
          </a:xfrm>
        </p:grpSpPr>
        <p:grpSp>
          <p:nvGrpSpPr>
            <p:cNvPr id="1202" name="Group 1201"/>
            <p:cNvGrpSpPr/>
            <p:nvPr/>
          </p:nvGrpSpPr>
          <p:grpSpPr>
            <a:xfrm>
              <a:off x="1611567" y="470853"/>
              <a:ext cx="2350833" cy="748347"/>
              <a:chOff x="1611567" y="470853"/>
              <a:chExt cx="2350833" cy="748347"/>
            </a:xfrm>
          </p:grpSpPr>
          <p:cxnSp>
            <p:nvCxnSpPr>
              <p:cNvPr id="1115" name="Straight Connector 1114"/>
              <p:cNvCxnSpPr/>
              <p:nvPr/>
            </p:nvCxnSpPr>
            <p:spPr>
              <a:xfrm>
                <a:off x="1611567" y="516572"/>
                <a:ext cx="0" cy="70262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7" name="Straight Connector 1116"/>
              <p:cNvCxnSpPr/>
              <p:nvPr/>
            </p:nvCxnSpPr>
            <p:spPr>
              <a:xfrm>
                <a:off x="1611567" y="1219200"/>
                <a:ext cx="2350833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9" name="Straight Connector 1118"/>
              <p:cNvCxnSpPr/>
              <p:nvPr/>
            </p:nvCxnSpPr>
            <p:spPr>
              <a:xfrm>
                <a:off x="2375938" y="470853"/>
                <a:ext cx="0" cy="748347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3" name="Straight Connector 1122"/>
              <p:cNvCxnSpPr/>
              <p:nvPr/>
            </p:nvCxnSpPr>
            <p:spPr>
              <a:xfrm flipV="1">
                <a:off x="3185652" y="470853"/>
                <a:ext cx="0" cy="748347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24" name="Flowchart: Connector 1123"/>
              <p:cNvSpPr/>
              <p:nvPr/>
            </p:nvSpPr>
            <p:spPr>
              <a:xfrm flipH="1">
                <a:off x="1981198" y="533057"/>
                <a:ext cx="45719" cy="195508"/>
              </a:xfrm>
              <a:prstGeom prst="flowChartConnector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125" name="Picture 42"/>
              <p:cNvPicPr>
                <a:picLocks noChangeAspect="1" noChangeArrowheads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53645" y="503140"/>
                <a:ext cx="66675" cy="22542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126" name="Picture 43"/>
              <p:cNvPicPr>
                <a:picLocks noChangeAspect="1" noChangeArrowheads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0720" y="490132"/>
                <a:ext cx="66675" cy="22542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1128" name="TextBox 1127"/>
            <p:cNvSpPr txBox="1"/>
            <p:nvPr/>
          </p:nvSpPr>
          <p:spPr>
            <a:xfrm>
              <a:off x="2297765" y="806994"/>
              <a:ext cx="10451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showers</a:t>
              </a:r>
            </a:p>
          </p:txBody>
        </p:sp>
      </p:grpSp>
      <p:grpSp>
        <p:nvGrpSpPr>
          <p:cNvPr id="1172" name="Group 1171"/>
          <p:cNvGrpSpPr/>
          <p:nvPr/>
        </p:nvGrpSpPr>
        <p:grpSpPr>
          <a:xfrm>
            <a:off x="1190654" y="2867584"/>
            <a:ext cx="1601074" cy="461749"/>
            <a:chOff x="1629424" y="2148219"/>
            <a:chExt cx="1556228" cy="398503"/>
          </a:xfrm>
        </p:grpSpPr>
        <p:sp>
          <p:nvSpPr>
            <p:cNvPr id="1129" name="Oval 1128"/>
            <p:cNvSpPr/>
            <p:nvPr/>
          </p:nvSpPr>
          <p:spPr>
            <a:xfrm>
              <a:off x="1729004" y="2263877"/>
              <a:ext cx="371881" cy="15631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30" name="Picture 44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77500" y="2263876"/>
              <a:ext cx="396875" cy="1825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31" name="Picture 45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21882" y="2263877"/>
              <a:ext cx="396875" cy="1825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1133" name="Straight Connector 1132"/>
            <p:cNvCxnSpPr/>
            <p:nvPr/>
          </p:nvCxnSpPr>
          <p:spPr>
            <a:xfrm flipV="1">
              <a:off x="1629424" y="2188710"/>
              <a:ext cx="0" cy="33335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139" name="Picture 47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31723" y="2148219"/>
              <a:ext cx="12700" cy="3349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40" name="Picture 48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6472" y="2148422"/>
              <a:ext cx="12700" cy="3349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1153" name="Straight Connector 1152"/>
            <p:cNvCxnSpPr/>
            <p:nvPr/>
          </p:nvCxnSpPr>
          <p:spPr>
            <a:xfrm flipV="1">
              <a:off x="3185652" y="2148219"/>
              <a:ext cx="0" cy="39850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7" name="Straight Connector 1156"/>
            <p:cNvCxnSpPr/>
            <p:nvPr/>
          </p:nvCxnSpPr>
          <p:spPr>
            <a:xfrm>
              <a:off x="1629424" y="2148219"/>
              <a:ext cx="1556228" cy="20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160" name="Picture 49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546841" y="1775236"/>
            <a:ext cx="1119695" cy="7760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61" name="Picture 50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556646" y="2685258"/>
            <a:ext cx="324275" cy="999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163" name="Straight Connector 1162"/>
          <p:cNvCxnSpPr/>
          <p:nvPr/>
        </p:nvCxnSpPr>
        <p:spPr>
          <a:xfrm flipH="1">
            <a:off x="5979343" y="1705581"/>
            <a:ext cx="2130" cy="1189842"/>
          </a:xfrm>
          <a:prstGeom prst="line">
            <a:avLst/>
          </a:prstGeom>
          <a:ln w="635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65" name="Picture 52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7268" y="2573070"/>
            <a:ext cx="259268" cy="32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167" name="Straight Connector 1166"/>
          <p:cNvCxnSpPr/>
          <p:nvPr/>
        </p:nvCxnSpPr>
        <p:spPr>
          <a:xfrm>
            <a:off x="4170099" y="2897345"/>
            <a:ext cx="681076" cy="0"/>
          </a:xfrm>
          <a:prstGeom prst="line">
            <a:avLst/>
          </a:prstGeom>
          <a:ln w="635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70" name="Picture 53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260752" y="1714900"/>
            <a:ext cx="324275" cy="348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71" name="Picture 5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7001" y="1775236"/>
            <a:ext cx="343887" cy="1473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174" name="Straight Connector 1173"/>
          <p:cNvCxnSpPr/>
          <p:nvPr/>
        </p:nvCxnSpPr>
        <p:spPr>
          <a:xfrm>
            <a:off x="4761628" y="1726768"/>
            <a:ext cx="0" cy="2624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6" name="Straight Connector 1175"/>
          <p:cNvCxnSpPr/>
          <p:nvPr/>
        </p:nvCxnSpPr>
        <p:spPr>
          <a:xfrm flipH="1">
            <a:off x="5405428" y="1681977"/>
            <a:ext cx="21668" cy="1205191"/>
          </a:xfrm>
          <a:prstGeom prst="line">
            <a:avLst/>
          </a:prstGeom>
          <a:ln w="635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2" name="Straight Connector 1181"/>
          <p:cNvCxnSpPr/>
          <p:nvPr/>
        </p:nvCxnSpPr>
        <p:spPr>
          <a:xfrm>
            <a:off x="5416262" y="2895423"/>
            <a:ext cx="572076" cy="0"/>
          </a:xfrm>
          <a:prstGeom prst="line">
            <a:avLst/>
          </a:prstGeom>
          <a:ln w="635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6" name="Straight Connector 1185"/>
          <p:cNvCxnSpPr/>
          <p:nvPr/>
        </p:nvCxnSpPr>
        <p:spPr>
          <a:xfrm flipV="1">
            <a:off x="4666851" y="2897345"/>
            <a:ext cx="0" cy="427441"/>
          </a:xfrm>
          <a:prstGeom prst="line">
            <a:avLst/>
          </a:prstGeom>
          <a:ln w="635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87" name="Picture 55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4248883" y="3001159"/>
            <a:ext cx="361061" cy="2625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94" name="Picture 37"/>
          <p:cNvPicPr>
            <a:picLocks noChangeAspect="1" noChangeArrowheads="1"/>
          </p:cNvPicPr>
          <p:nvPr/>
        </p:nvPicPr>
        <p:blipFill>
          <a:blip r:embed="rId21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422351" y="2412854"/>
            <a:ext cx="348013" cy="320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97" name="Picture 40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34079" y="1865014"/>
            <a:ext cx="320431" cy="343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099" name="Straight Connector 1098"/>
          <p:cNvCxnSpPr/>
          <p:nvPr/>
        </p:nvCxnSpPr>
        <p:spPr>
          <a:xfrm>
            <a:off x="312309" y="2826576"/>
            <a:ext cx="5922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8" name="Straight Connector 1107"/>
          <p:cNvCxnSpPr/>
          <p:nvPr/>
        </p:nvCxnSpPr>
        <p:spPr>
          <a:xfrm flipH="1">
            <a:off x="276954" y="2272872"/>
            <a:ext cx="60263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3" name="Straight Connector 1112"/>
          <p:cNvCxnSpPr/>
          <p:nvPr/>
        </p:nvCxnSpPr>
        <p:spPr>
          <a:xfrm>
            <a:off x="879584" y="1718890"/>
            <a:ext cx="14165" cy="15935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88" name="Picture 56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236" y="2980330"/>
            <a:ext cx="364519" cy="2614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190" name="Straight Connector 1189"/>
          <p:cNvCxnSpPr/>
          <p:nvPr/>
        </p:nvCxnSpPr>
        <p:spPr>
          <a:xfrm>
            <a:off x="5353157" y="2412854"/>
            <a:ext cx="0" cy="474314"/>
          </a:xfrm>
          <a:prstGeom prst="line">
            <a:avLst/>
          </a:prstGeom>
          <a:ln w="635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2" name="Straight Connector 1191"/>
          <p:cNvCxnSpPr/>
          <p:nvPr/>
        </p:nvCxnSpPr>
        <p:spPr>
          <a:xfrm>
            <a:off x="4761628" y="1989226"/>
            <a:ext cx="65463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5" name="Straight Connector 1194"/>
          <p:cNvCxnSpPr/>
          <p:nvPr/>
        </p:nvCxnSpPr>
        <p:spPr>
          <a:xfrm flipH="1">
            <a:off x="4196235" y="2329346"/>
            <a:ext cx="654940" cy="0"/>
          </a:xfrm>
          <a:prstGeom prst="line">
            <a:avLst/>
          </a:prstGeom>
          <a:ln w="635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8" name="Straight Connector 1197"/>
          <p:cNvCxnSpPr/>
          <p:nvPr/>
        </p:nvCxnSpPr>
        <p:spPr>
          <a:xfrm>
            <a:off x="4851175" y="2300502"/>
            <a:ext cx="0" cy="622552"/>
          </a:xfrm>
          <a:prstGeom prst="line">
            <a:avLst/>
          </a:prstGeom>
          <a:ln w="635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01" name="Picture 57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2864" y="2700938"/>
            <a:ext cx="57773" cy="1820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Straight Connector 2"/>
          <p:cNvCxnSpPr/>
          <p:nvPr/>
        </p:nvCxnSpPr>
        <p:spPr>
          <a:xfrm>
            <a:off x="729672" y="6092730"/>
            <a:ext cx="0" cy="5647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1675702" y="6132306"/>
            <a:ext cx="0" cy="5144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2097827" y="6105504"/>
            <a:ext cx="0" cy="5750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095697" y="5680588"/>
            <a:ext cx="55073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stCxn id="1050" idx="3"/>
          </p:cNvCxnSpPr>
          <p:nvPr/>
        </p:nvCxnSpPr>
        <p:spPr>
          <a:xfrm flipV="1">
            <a:off x="2095697" y="6102329"/>
            <a:ext cx="568229" cy="184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>
            <a:off x="1196229" y="6139242"/>
            <a:ext cx="5575" cy="5075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296761" y="1661034"/>
            <a:ext cx="3873338" cy="15268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1087" idx="0"/>
            <a:endCxn id="1030" idx="0"/>
          </p:cNvCxnSpPr>
          <p:nvPr/>
        </p:nvCxnSpPr>
        <p:spPr>
          <a:xfrm>
            <a:off x="4173375" y="516572"/>
            <a:ext cx="3585766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V="1">
            <a:off x="4196235" y="1661034"/>
            <a:ext cx="3530763" cy="20943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5988338" y="1573163"/>
            <a:ext cx="481472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0" name="TextBox 1119"/>
          <p:cNvSpPr txBox="1"/>
          <p:nvPr/>
        </p:nvSpPr>
        <p:spPr>
          <a:xfrm>
            <a:off x="4666851" y="838200"/>
            <a:ext cx="15519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Upstairs balcony</a:t>
            </a:r>
          </a:p>
        </p:txBody>
      </p:sp>
    </p:spTree>
    <p:extLst>
      <p:ext uri="{BB962C8B-B14F-4D97-AF65-F5344CB8AC3E}">
        <p14:creationId xmlns:p14="http://schemas.microsoft.com/office/powerpoint/2010/main" val="1627651214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95600" y="228600"/>
            <a:ext cx="312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Closets in the kids rooms</a:t>
            </a:r>
          </a:p>
        </p:txBody>
      </p:sp>
      <p:sp>
        <p:nvSpPr>
          <p:cNvPr id="3" name="Rectangle 2"/>
          <p:cNvSpPr/>
          <p:nvPr/>
        </p:nvSpPr>
        <p:spPr>
          <a:xfrm>
            <a:off x="3886200" y="1905000"/>
            <a:ext cx="4343400" cy="381000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57200" y="1905000"/>
            <a:ext cx="2133600" cy="381000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/>
          <p:cNvCxnSpPr>
            <a:stCxn id="6" idx="0"/>
            <a:endCxn id="6" idx="2"/>
          </p:cNvCxnSpPr>
          <p:nvPr/>
        </p:nvCxnSpPr>
        <p:spPr>
          <a:xfrm>
            <a:off x="1524000" y="1905000"/>
            <a:ext cx="0" cy="38100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stCxn id="3" idx="0"/>
            <a:endCxn id="3" idx="2"/>
          </p:cNvCxnSpPr>
          <p:nvPr/>
        </p:nvCxnSpPr>
        <p:spPr>
          <a:xfrm>
            <a:off x="6057900" y="1905000"/>
            <a:ext cx="0" cy="38100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953000" y="1905000"/>
            <a:ext cx="0" cy="38100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7202129" y="1905000"/>
            <a:ext cx="0" cy="38100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57200" y="2590800"/>
            <a:ext cx="21336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3886200" y="2600632"/>
            <a:ext cx="4343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" y="2438400"/>
            <a:ext cx="21336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886200" y="2438400"/>
            <a:ext cx="43434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57200" y="4724400"/>
            <a:ext cx="21336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886200" y="4724400"/>
            <a:ext cx="43434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457200" y="5235677"/>
            <a:ext cx="21336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3886200" y="5235677"/>
            <a:ext cx="43434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838200" y="4876800"/>
            <a:ext cx="3048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6619" y="4887169"/>
            <a:ext cx="304800" cy="23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7122" y="5434013"/>
            <a:ext cx="304800" cy="23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5457826"/>
            <a:ext cx="304800" cy="23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5300" y="4902814"/>
            <a:ext cx="304800" cy="23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4930366"/>
            <a:ext cx="304800" cy="23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3903" y="5485378"/>
            <a:ext cx="304800" cy="23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039" name="Straight Connector 1038"/>
          <p:cNvCxnSpPr/>
          <p:nvPr/>
        </p:nvCxnSpPr>
        <p:spPr>
          <a:xfrm>
            <a:off x="5334000" y="5485378"/>
            <a:ext cx="3048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8" name="Straight Connector 1047"/>
          <p:cNvCxnSpPr/>
          <p:nvPr/>
        </p:nvCxnSpPr>
        <p:spPr>
          <a:xfrm>
            <a:off x="6477000" y="4926627"/>
            <a:ext cx="2286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1" name="Straight Connector 1050"/>
          <p:cNvCxnSpPr/>
          <p:nvPr/>
        </p:nvCxnSpPr>
        <p:spPr>
          <a:xfrm>
            <a:off x="6477000" y="5457826"/>
            <a:ext cx="2286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8" name="Straight Connector 1057"/>
          <p:cNvCxnSpPr/>
          <p:nvPr/>
        </p:nvCxnSpPr>
        <p:spPr>
          <a:xfrm>
            <a:off x="7543800" y="4942272"/>
            <a:ext cx="3048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0" name="Straight Connector 1059"/>
          <p:cNvCxnSpPr/>
          <p:nvPr/>
        </p:nvCxnSpPr>
        <p:spPr>
          <a:xfrm>
            <a:off x="7543800" y="5434013"/>
            <a:ext cx="3048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1" name="TextBox 1060"/>
          <p:cNvSpPr txBox="1"/>
          <p:nvPr/>
        </p:nvSpPr>
        <p:spPr>
          <a:xfrm>
            <a:off x="2743200" y="1905000"/>
            <a:ext cx="11430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r>
              <a:rPr lang="en-US" u="sng" dirty="0"/>
              <a:t>Shelf</a:t>
            </a:r>
          </a:p>
          <a:p>
            <a:r>
              <a:rPr lang="en-US" u="sng" dirty="0"/>
              <a:t>Hangers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u="sng" dirty="0"/>
              <a:t>Shelf</a:t>
            </a:r>
          </a:p>
          <a:p>
            <a:r>
              <a:rPr lang="en-US" u="sng" dirty="0"/>
              <a:t>Drawer</a:t>
            </a:r>
          </a:p>
          <a:p>
            <a:endParaRPr lang="en-US" dirty="0"/>
          </a:p>
          <a:p>
            <a:r>
              <a:rPr lang="en-US" u="sng" dirty="0"/>
              <a:t>Drawer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2485380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80" name="Shape 80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grpSp>
        <p:nvGrpSpPr>
          <p:cNvPr id="83" name="Group 83" descr="C:\Users\Rony\Desktop\orphanage  plan\Copy (2) of ORPHANAGE BNvue en plan.jpg"/>
          <p:cNvGrpSpPr/>
          <p:nvPr/>
        </p:nvGrpSpPr>
        <p:grpSpPr>
          <a:xfrm>
            <a:off x="0" y="-60961"/>
            <a:ext cx="9144000" cy="6918961"/>
            <a:chOff x="0" y="0"/>
            <a:chExt cx="9144000" cy="6918959"/>
          </a:xfrm>
        </p:grpSpPr>
        <p:sp>
          <p:nvSpPr>
            <p:cNvPr id="81" name="Shape 81"/>
            <p:cNvSpPr/>
            <p:nvPr/>
          </p:nvSpPr>
          <p:spPr>
            <a:xfrm>
              <a:off x="0" y="0"/>
              <a:ext cx="9144000" cy="6918960"/>
            </a:xfrm>
            <a:prstGeom prst="rect">
              <a:avLst/>
            </a:prstGeom>
            <a:solidFill>
              <a:srgbClr val="EDEDE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/>
              <a:endParaRPr/>
            </a:p>
          </p:txBody>
        </p:sp>
        <p:pic>
          <p:nvPicPr>
            <p:cNvPr id="82" name="image7.jpg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9144000" cy="6918960"/>
            </a:xfrm>
            <a:prstGeom prst="rect">
              <a:avLst/>
            </a:prstGeom>
            <a:ln w="190500" cap="rnd">
              <a:solidFill>
                <a:srgbClr val="FFFFFF"/>
              </a:solidFill>
              <a:prstDash val="solid"/>
              <a:bevel/>
            </a:ln>
            <a:effectLst>
              <a:outerShdw blurRad="50800" rotWithShape="0">
                <a:srgbClr val="000000">
                  <a:alpha val="41000"/>
                </a:srgbClr>
              </a:outerShdw>
            </a:effectLst>
          </p:spPr>
        </p:pic>
      </p:grpSp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98" name="Shape 98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grpSp>
        <p:nvGrpSpPr>
          <p:cNvPr id="101" name="Group 101" descr="C:\Users\Rony\Desktop\orphanage  plan\ORPHANAGE BN espace recreative.jpg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9" name="Shape 99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rgbClr val="EDEDE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/>
              <a:endParaRPr/>
            </a:p>
          </p:txBody>
        </p:sp>
        <p:pic>
          <p:nvPicPr>
            <p:cNvPr id="100" name="image10.jpg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  <a:ln w="190500" cap="rnd">
              <a:solidFill>
                <a:srgbClr val="FFFFFF"/>
              </a:solidFill>
              <a:prstDash val="solid"/>
              <a:bevel/>
            </a:ln>
            <a:effectLst>
              <a:outerShdw blurRad="50800" rotWithShape="0">
                <a:srgbClr val="000000">
                  <a:alpha val="41000"/>
                </a:srgbClr>
              </a:outerShdw>
            </a:effectLst>
          </p:spPr>
        </p:pic>
      </p:grpSp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4CCFDD-B586-1BDC-20A6-4661F6E053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524001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FABCECD-312B-66F1-E885-B439D53FF1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7304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502833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62" name="Shape 6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grpSp>
        <p:nvGrpSpPr>
          <p:cNvPr id="65" name="Group 65" descr="C:\Users\Rony\Desktop\orphanage  plan\maison orphelina voltaire toiture.jpg"/>
          <p:cNvGrpSpPr/>
          <p:nvPr/>
        </p:nvGrpSpPr>
        <p:grpSpPr>
          <a:xfrm>
            <a:off x="-560832" y="-84790"/>
            <a:ext cx="10131552" cy="6942791"/>
            <a:chOff x="0" y="0"/>
            <a:chExt cx="9144000" cy="6942790"/>
          </a:xfrm>
        </p:grpSpPr>
        <p:sp>
          <p:nvSpPr>
            <p:cNvPr id="63" name="Shape 63"/>
            <p:cNvSpPr/>
            <p:nvPr/>
          </p:nvSpPr>
          <p:spPr>
            <a:xfrm>
              <a:off x="0" y="0"/>
              <a:ext cx="9144000" cy="6942791"/>
            </a:xfrm>
            <a:prstGeom prst="rect">
              <a:avLst/>
            </a:prstGeom>
            <a:solidFill>
              <a:srgbClr val="EDEDE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/>
              <a:endParaRPr/>
            </a:p>
          </p:txBody>
        </p:sp>
        <p:pic>
          <p:nvPicPr>
            <p:cNvPr id="64" name="image4.jpg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9144000" cy="6942791"/>
            </a:xfrm>
            <a:prstGeom prst="rect">
              <a:avLst/>
            </a:prstGeom>
            <a:ln w="190500" cap="rnd">
              <a:solidFill>
                <a:srgbClr val="FFFFFF"/>
              </a:solidFill>
              <a:prstDash val="solid"/>
              <a:bevel/>
            </a:ln>
            <a:effectLst>
              <a:outerShdw blurRad="50800" rotWithShape="0">
                <a:srgbClr val="000000">
                  <a:alpha val="41000"/>
                </a:srgbClr>
              </a:outerShdw>
            </a:effectLst>
          </p:spPr>
        </p:pic>
      </p:grpSp>
    </p:spTree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3BB976-AD9C-4914-C356-9B369AB715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645B4E-F257-622D-73A6-AF9116BACA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655F958-A5C2-DD5C-BCEA-790E2ECB4E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743" y="92077"/>
            <a:ext cx="8897257" cy="6765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982"/>
      </p:ext>
    </p:extLst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B06138-654C-990E-C182-E9CE35A0D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F41FA8-B383-9B50-5796-D578024FBE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69ADFE5-D125-B229-33A5-8667E2D80F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7103" y="1"/>
            <a:ext cx="8803903" cy="6945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973254"/>
      </p:ext>
    </p:extLst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74" name="Shape 74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grpSp>
        <p:nvGrpSpPr>
          <p:cNvPr id="77" name="Group 77" descr="C:\Users\Rony\Desktop\orphanage  plan\ORPHANAGE BN persp.arriere.jpg"/>
          <p:cNvGrpSpPr/>
          <p:nvPr/>
        </p:nvGrpSpPr>
        <p:grpSpPr>
          <a:xfrm>
            <a:off x="-1365504" y="0"/>
            <a:ext cx="11688263" cy="10203931"/>
            <a:chOff x="-1753518" y="-877065"/>
            <a:chExt cx="10897518" cy="7735065"/>
          </a:xfrm>
        </p:grpSpPr>
        <p:sp>
          <p:nvSpPr>
            <p:cNvPr id="75" name="Shape 75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rgbClr val="EDEDE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/>
              <a:endParaRPr/>
            </a:p>
          </p:txBody>
        </p:sp>
        <p:pic>
          <p:nvPicPr>
            <p:cNvPr id="76" name="image6.jpg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-1753518" y="-877065"/>
              <a:ext cx="10650290" cy="5324249"/>
            </a:xfrm>
            <a:prstGeom prst="rect">
              <a:avLst/>
            </a:prstGeom>
            <a:ln w="190500" cap="rnd">
              <a:solidFill>
                <a:srgbClr val="FFFFFF"/>
              </a:solidFill>
              <a:prstDash val="solid"/>
              <a:bevel/>
            </a:ln>
            <a:effectLst>
              <a:outerShdw blurRad="50800" rotWithShape="0">
                <a:srgbClr val="000000">
                  <a:alpha val="41000"/>
                </a:srgbClr>
              </a:outerShdw>
            </a:effectLst>
          </p:spPr>
        </p:pic>
      </p:grpSp>
    </p:spTree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7AAEBD-1DCD-37D5-B813-49524C3CC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962071-5072-BDFD-92C7-B78BEB0053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house with a lawn and a playground&#10;&#10;AI-generated content may be incorrect.">
            <a:extLst>
              <a:ext uri="{FF2B5EF4-FFF2-40B4-BE49-F238E27FC236}">
                <a16:creationId xmlns:a16="http://schemas.microsoft.com/office/drawing/2014/main" id="{F67E2DFF-1D0A-9E81-72DF-7BF2E43D9B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23374" y="-407796"/>
            <a:ext cx="11835342" cy="7491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965653"/>
      </p:ext>
    </p:extLst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68" name="Shape 68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grpSp>
        <p:nvGrpSpPr>
          <p:cNvPr id="71" name="Group 71" descr="C:\Users\Rony\Desktop\orphanage  plan\ORPHANAGE BN perspective avant.jpg"/>
          <p:cNvGrpSpPr/>
          <p:nvPr/>
        </p:nvGrpSpPr>
        <p:grpSpPr>
          <a:xfrm>
            <a:off x="-2972995" y="-622380"/>
            <a:ext cx="12265153" cy="8102759"/>
            <a:chOff x="-2486104" y="0"/>
            <a:chExt cx="11630104" cy="7284721"/>
          </a:xfrm>
        </p:grpSpPr>
        <p:sp>
          <p:nvSpPr>
            <p:cNvPr id="69" name="Shape 69"/>
            <p:cNvSpPr/>
            <p:nvPr/>
          </p:nvSpPr>
          <p:spPr>
            <a:xfrm>
              <a:off x="0" y="0"/>
              <a:ext cx="9144000" cy="6856421"/>
            </a:xfrm>
            <a:prstGeom prst="rect">
              <a:avLst/>
            </a:prstGeom>
            <a:solidFill>
              <a:srgbClr val="EDEDE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/>
              <a:endParaRPr/>
            </a:p>
          </p:txBody>
        </p:sp>
        <p:pic>
          <p:nvPicPr>
            <p:cNvPr id="70" name="image5.jpg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-2486104" y="0"/>
              <a:ext cx="11630104" cy="7284721"/>
            </a:xfrm>
            <a:prstGeom prst="rect">
              <a:avLst/>
            </a:prstGeom>
            <a:ln w="190500" cap="rnd">
              <a:solidFill>
                <a:srgbClr val="FFFFFF"/>
              </a:solidFill>
              <a:prstDash val="solid"/>
              <a:bevel/>
            </a:ln>
            <a:effectLst>
              <a:outerShdw blurRad="50800" rotWithShape="0">
                <a:srgbClr val="000000">
                  <a:alpha val="41000"/>
                </a:srgbClr>
              </a:outerShdw>
            </a:effectLst>
          </p:spPr>
        </p:pic>
      </p:grpSp>
    </p:spTree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417615-90FE-3ACC-1C09-F9F6A9021E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45F260-55FF-C95B-C3D7-986ACF3A2E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house with a lawn and trees&#10;&#10;AI-generated content may be incorrect.">
            <a:extLst>
              <a:ext uri="{FF2B5EF4-FFF2-40B4-BE49-F238E27FC236}">
                <a16:creationId xmlns:a16="http://schemas.microsoft.com/office/drawing/2014/main" id="{9B969B1B-5E24-401B-7963-7D25D843D2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53312" y="0"/>
            <a:ext cx="11338560" cy="7065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753171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">
      <a:majorFont>
        <a:latin typeface="Avenir Roman"/>
        <a:ea typeface="Avenir Roman"/>
        <a:cs typeface="Avenir Roman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4F81BD"/>
          </a:solidFill>
          <a:prstDash val="solid"/>
          <a:bevel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F81BD"/>
          </a:solidFill>
          <a:prstDash val="solid"/>
          <a:bevel/>
        </a:ln>
        <a:effectLst>
          <a:outerShdw blurRad="38100" dist="20000"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">
      <a:majorFont>
        <a:latin typeface="Avenir Roman"/>
        <a:ea typeface="Avenir Roman"/>
        <a:cs typeface="Avenir Roman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4F81BD"/>
          </a:solidFill>
          <a:prstDash val="solid"/>
          <a:bevel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F81BD"/>
          </a:solidFill>
          <a:prstDash val="solid"/>
          <a:bevel/>
        </a:ln>
        <a:effectLst>
          <a:outerShdw blurRad="38100" dist="20000"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57</Words>
  <Application>Microsoft Macintosh PowerPoint</Application>
  <PresentationFormat>On-screen Show (4:3)</PresentationFormat>
  <Paragraphs>30</Paragraphs>
  <Slides>36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0" baseType="lpstr">
      <vt:lpstr>Arial</vt:lpstr>
      <vt:lpstr>Avenir Roman</vt:lpstr>
      <vt:lpstr>Calibri</vt:lpstr>
      <vt:lpstr>Default</vt:lpstr>
      <vt:lpstr>BLF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Jean M Voltaire</cp:lastModifiedBy>
  <cp:revision>8</cp:revision>
  <dcterms:modified xsi:type="dcterms:W3CDTF">2026-05-26T02:21:14Z</dcterms:modified>
</cp:coreProperties>
</file>