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6" r:id="rId3"/>
    <p:sldId id="268" r:id="rId4"/>
    <p:sldId id="269" r:id="rId5"/>
    <p:sldId id="270" r:id="rId6"/>
    <p:sldId id="275" r:id="rId7"/>
    <p:sldId id="27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65"/>
  </p:normalViewPr>
  <p:slideViewPr>
    <p:cSldViewPr snapToGrid="0">
      <p:cViewPr varScale="1">
        <p:scale>
          <a:sx n="107" d="100"/>
          <a:sy n="107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CB497-23B3-0845-83EC-E34EAFEE0931}" type="datetimeFigureOut">
              <a:rPr lang="en-US" smtClean="0"/>
              <a:t>5/25/26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BFF3B-8A90-1349-B377-F394A63DA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585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BFF3B-8A90-1349-B377-F394A63DAA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51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88B8C-4613-FA2D-8CF6-3D9F5D6DC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0CFB09-B266-A013-6BF5-BDD735133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9B260-D025-499E-1868-74A1F994F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33E32-2030-42C0-FB5B-F33757125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B30B1-B854-1D06-0338-BAA8E8133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93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2F19E-12EF-84A7-A04A-C0AEFF7CB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CB1FD-F48D-E286-2157-1DC05544C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DC126-A204-F1F7-7386-C2FD3267E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17E17-2ACE-618A-F7D7-273B7015B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6E934-A11D-841F-31A2-68275958E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43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C5A98-CAE8-E762-F56B-3D482DF19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D458F-AB95-1C29-7BFE-F2B0D1420A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3298A-7C65-40D4-E2CC-16F1B10C0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CC212-1C2B-0DE5-768A-1C16BB5F1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EC566-FDAE-6CB5-9116-2D3BF2CB4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005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4A7AE-0380-629D-C2D7-27F9AFC26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0DB82-7717-87D0-BB15-B61A2B37F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7335A1-07EE-38C9-62A3-EBB576C50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F4DBF-FC3B-9F59-6C5C-106EA73C3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DB0CFD-4004-9E3C-4008-05B33ABE1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D78FA3-1336-1A11-2436-37886B12F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79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81AEF-581C-84B3-31AC-5E2DB603D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B49C6-70CF-5AF8-E23F-FA7C3BBA0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AF454C-0F8E-DF3A-E451-2AC3B1468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8A1194-18B4-D2C5-AA93-395FF6773B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AB3879-0BF5-EBB0-FDD8-AF92148763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FC4211-BBFF-CED6-7A88-A1A9EE07F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A2C2C6-D374-672C-44F4-E472E550E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CBD3F4-1D06-44D1-B98E-33CE8235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0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A584-7352-4C86-4D60-3BC881AD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001F3E-6AF6-CD39-44CE-A86DC288E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973395-EB94-6A4A-1BF7-E16684771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F89A76-20FD-67C8-D4B1-1C9B402D5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43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25298-2BAC-B9FA-131A-4FC6AA7D7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C616E6-E72C-5F7C-5781-AA6309B59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BF11D-DBAD-BAEB-4820-FAA5119A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61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56B2E-8488-5A75-5D30-376240E20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4E5A6-7A7B-F60B-DB01-932B8C045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D2773-0286-BFA6-1BC8-D1C77914E3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46B21-9A28-CDB3-12DC-98BEAC146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5AC9AB-7429-D2DD-C262-9F43DB079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E104CE-2945-8EE6-753A-733D41449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527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CCDC-E99F-92E7-307E-E079CF3F1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607EDA-9C39-712B-27ED-AB8714721B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32081-FB0E-9C09-DC77-F816FCEFD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D5C11B-C7B1-9D03-D046-F80D943E7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39CFA-3057-9AA0-0EEB-1EBCD0365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5CC0E-9DBD-118B-4F38-EB46332BC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8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AA560-7ED9-7654-46E0-0439A0466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8203A4-48FA-A8BB-A7AA-1D68DC2CB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B8ED9-3339-27E3-A7A0-E264C4CD5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EC9C3-F3AF-9926-9077-C9E288CCE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843A6-4B11-4856-EE45-0A3018BA5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8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FEC22E-14B9-0C56-C6B1-BF0E926555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206E5E-280B-74EC-9482-14F4BEE0D5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80E67-36E6-658A-EC38-E86FA5157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FCFC8-D3DB-AFF7-8E2F-4BDE7EB45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7BD27-B34D-F40E-0FD5-5EBFF4AFB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0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717D54-4408-1EFC-6D74-1F0F3BF5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330AD-1F4E-87EB-072C-22E0C30A0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748C1-12B5-650C-D1DA-91C64105A7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DD06E0-D736-0C47-935D-9E588E744EDF}" type="datetimeFigureOut">
              <a:rPr lang="en-US" smtClean="0"/>
              <a:t>5/25/26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DFD12-90BC-2760-CF68-50CB1B74C9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E0350-4E64-6329-32C1-8ED071CB5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606E66-0F30-9541-A5B6-BE3CE4163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0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7634E-FFEF-CCAE-DEC4-1C4790D84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453211-977E-8C40-19A5-689CE70E6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799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74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C4F1B87-98A7-BFAA-1C6F-143F1CE42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5301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3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67B89-7C85-3165-0067-97B4AA88B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3D1415-8910-178E-0663-C98F068FB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69" y="678656"/>
            <a:ext cx="11320462" cy="55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081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027AC-96E8-F203-3992-B9D530316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164354-E59C-EF07-EC49-509067960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485" y="614362"/>
            <a:ext cx="11235029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74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5BB17-EEC3-7646-FDE5-639328FEE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035267-2F90-EC48-CDB0-59508533E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3" y="370975"/>
            <a:ext cx="10915650" cy="5972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93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DCFD6-8E47-28FB-9FF2-1A5C4D073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F28B62-07C0-917A-2FBF-CAF1A16BB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83" y="842963"/>
            <a:ext cx="11055033" cy="540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50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94F13-5F0E-993F-1BA0-3B4083120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1FEC768-5713-0C71-EF75-A3DE003B8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74" y="500062"/>
            <a:ext cx="10745451" cy="585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30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</Words>
  <Application>Microsoft Macintosh PowerPoint</Application>
  <PresentationFormat>Widescreen</PresentationFormat>
  <Paragraphs>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 M Voltaire</dc:creator>
  <cp:lastModifiedBy>Jean M Voltaire</cp:lastModifiedBy>
  <cp:revision>4</cp:revision>
  <dcterms:created xsi:type="dcterms:W3CDTF">2025-02-08T09:56:09Z</dcterms:created>
  <dcterms:modified xsi:type="dcterms:W3CDTF">2026-05-26T01:59:09Z</dcterms:modified>
</cp:coreProperties>
</file>