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3" r:id="rId7"/>
    <p:sldId id="266" r:id="rId8"/>
    <p:sldId id="265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5"/>
  </p:normalViewPr>
  <p:slideViewPr>
    <p:cSldViewPr snapToGrid="0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CB497-23B3-0845-83EC-E34EAFEE0931}" type="datetimeFigureOut">
              <a:rPr lang="en-US" smtClean="0"/>
              <a:t>5/25/26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BFF3B-8A90-1349-B377-F394A63DA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85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BFF3B-8A90-1349-B377-F394A63DAA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5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8B8C-4613-FA2D-8CF6-3D9F5D6DC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CFB09-B266-A013-6BF5-BDD735133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9B260-D025-499E-1868-74A1F994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3E32-2030-42C0-FB5B-F33757125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B30B1-B854-1D06-0338-BAA8E813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9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19E-12EF-84A7-A04A-C0AEFF7C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CB1FD-F48D-E286-2157-1DC05544C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DC126-A204-F1F7-7386-C2FD3267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17E17-2ACE-618A-F7D7-273B7015B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6E934-A11D-841F-31A2-68275958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4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5A98-CAE8-E762-F56B-3D482DF19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D458F-AB95-1C29-7BFE-F2B0D1420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3298A-7C65-40D4-E2CC-16F1B10C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CC212-1C2B-0DE5-768A-1C16BB5F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EC566-FDAE-6CB5-9116-2D3BF2CB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0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A7AE-0380-629D-C2D7-27F9AFC2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0DB82-7717-87D0-BB15-B61A2B37F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335A1-07EE-38C9-62A3-EBB576C50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F4DBF-FC3B-9F59-6C5C-106EA73C3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B0CFD-4004-9E3C-4008-05B33ABE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78FA3-1336-1A11-2436-37886B12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9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1AEF-581C-84B3-31AC-5E2DB603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B49C6-70CF-5AF8-E23F-FA7C3BBA0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F454C-0F8E-DF3A-E451-2AC3B1468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8A1194-18B4-D2C5-AA93-395FF6773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B3879-0BF5-EBB0-FDD8-AF9214876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C4211-BBFF-CED6-7A88-A1A9EE07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2C2C6-D374-672C-44F4-E472E550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BD3F4-1D06-44D1-B98E-33CE8235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A584-7352-4C86-4D60-3BC881AD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001F3E-6AF6-CD39-44CE-A86DC288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973395-EB94-6A4A-1BF7-E1668477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89A76-20FD-67C8-D4B1-1C9B402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4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5298-2BAC-B9FA-131A-4FC6AA7D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C616E6-E72C-5F7C-5781-AA6309B5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BF11D-DBAD-BAEB-4820-FAA5119A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6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6B2E-8488-5A75-5D30-376240E20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4E5A6-7A7B-F60B-DB01-932B8C045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D2773-0286-BFA6-1BC8-D1C77914E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6B21-9A28-CDB3-12DC-98BEAC146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AC9AB-7429-D2DD-C262-9F43DB079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104CE-2945-8EE6-753A-733D41449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2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CCDC-E99F-92E7-307E-E079CF3F1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607EDA-9C39-712B-27ED-AB8714721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32081-FB0E-9C09-DC77-F816FCEFD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5C11B-C7B1-9D03-D046-F80D943E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39CFA-3057-9AA0-0EEB-1EBCD0365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5CC0E-9DBD-118B-4F38-EB46332B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AA560-7ED9-7654-46E0-0439A046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203A4-48FA-A8BB-A7AA-1D68DC2CB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B8ED9-3339-27E3-A7A0-E264C4CD5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EC9C3-F3AF-9926-9077-C9E288CCE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843A6-4B11-4856-EE45-0A3018BA5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FEC22E-14B9-0C56-C6B1-BF0E92655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06E5E-280B-74EC-9482-14F4BEE0D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80E67-36E6-658A-EC38-E86FA515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CFC8-D3DB-AFF7-8E2F-4BDE7EB4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7BD27-B34D-F40E-0FD5-5EBFF4AFB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0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717D54-4408-1EFC-6D74-1F0F3BF5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330AD-1F4E-87EB-072C-22E0C30A0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748C1-12B5-650C-D1DA-91C64105A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DFD12-90BC-2760-CF68-50CB1B74C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E0350-4E64-6329-32C1-8ED071CB5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0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634E-FFEF-CCAE-DEC4-1C4790D84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453211-977E-8C40-19A5-689CE70E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799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7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4F1B87-98A7-BFAA-1C6F-143F1CE4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530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3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0DC6-5674-98B0-5B38-393C2EF4A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4D72FC-80F2-0ACD-85D9-315615DF5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68" y="184753"/>
            <a:ext cx="10558464" cy="648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1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19BF6-EE7D-EB3C-8068-27F8F45DD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20A3FC-FF33-2F94-71FA-D573383D7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168" y="571499"/>
            <a:ext cx="10475245" cy="58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9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87C7F-6A7F-9C8E-5A10-FBAF7E1E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793936-EE99-2BA0-A5E0-A61A0AF06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84" y="485775"/>
            <a:ext cx="10756232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2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C291A-7CDF-FD69-3027-0DFAF6AC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DEF7D5-261D-C38A-5587-6E8CE131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800100"/>
            <a:ext cx="9386888" cy="55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5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80C99-EACD-0CE1-870C-8D6155DF0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A906E3-2C17-2D60-E1F3-EE3D06B8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05" y="950118"/>
            <a:ext cx="10186989" cy="49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93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D5346-B8D4-D4D3-65DD-DA8C617D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EC8055-6B71-4CC1-F92D-2A10D386B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381" y="1159358"/>
            <a:ext cx="9901237" cy="488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06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69293-6320-3B82-A3F0-C12ED7227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89D6C-4C79-0611-BFAA-3F720EE5F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18" y="560361"/>
            <a:ext cx="10215564" cy="57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6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5609D-F1BB-D17C-DFB9-7E8D72F50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2CF109-7343-ADF1-613A-AD0CCDC26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" y="606361"/>
            <a:ext cx="11587163" cy="56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4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</Words>
  <Application>Microsoft Macintosh PowerPoint</Application>
  <PresentationFormat>Widescreen</PresentationFormat>
  <Paragraphs>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M Voltaire</dc:creator>
  <cp:lastModifiedBy>Jean M Voltaire</cp:lastModifiedBy>
  <cp:revision>4</cp:revision>
  <dcterms:created xsi:type="dcterms:W3CDTF">2025-02-08T09:56:09Z</dcterms:created>
  <dcterms:modified xsi:type="dcterms:W3CDTF">2026-05-26T01:57:17Z</dcterms:modified>
</cp:coreProperties>
</file>